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6" r:id="rId4"/>
    <p:sldId id="265" r:id="rId5"/>
    <p:sldId id="259" r:id="rId6"/>
    <p:sldId id="267" r:id="rId7"/>
    <p:sldId id="260" r:id="rId8"/>
    <p:sldId id="266" r:id="rId9"/>
    <p:sldId id="261" r:id="rId10"/>
    <p:sldId id="268" r:id="rId11"/>
    <p:sldId id="262" r:id="rId12"/>
    <p:sldId id="26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888FE-1A2B-4A1A-9D2C-C9BBA796A65E}" v="25" dt="2021-03-17T16:24:2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09254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55494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02246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386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348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61617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29407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0371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04278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48179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5417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A20A-FA14-4154-9BF4-6F60159BB7DD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82C7-23D2-4CFE-8006-A421529B2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3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DD8F496-88C3-4A1A-AC14-3E389DC97697}"/>
              </a:ext>
            </a:extLst>
          </p:cNvPr>
          <p:cNvSpPr txBox="1"/>
          <p:nvPr/>
        </p:nvSpPr>
        <p:spPr>
          <a:xfrm>
            <a:off x="1667312" y="1224684"/>
            <a:ext cx="58093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j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u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</a:rPr>
              <a:t>c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u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l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</a:rPr>
              <a:t>u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r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</a:rPr>
              <a:t>l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fr-FR" altLang="fr-FR" sz="8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endParaRPr kumimoji="0" lang="fr-FR" sz="8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42870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22571F-AF35-4643-97E8-A0A8BA07A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7518" r="18242" b="6764"/>
          <a:stretch/>
        </p:blipFill>
        <p:spPr>
          <a:xfrm>
            <a:off x="92278" y="109057"/>
            <a:ext cx="8959443" cy="6241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BE30F2-5D24-404D-9C10-B56705BC2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7" b="98107" l="2953" r="96791">
                        <a14:foregroundMark x1="56098" y1="44062" x2="12837" y2="54217"/>
                        <a14:foregroundMark x1="12837" y1="54217" x2="2953" y2="52840"/>
                        <a14:foregroundMark x1="17972" y1="14974" x2="21823" y2="1549"/>
                        <a14:foregroundMark x1="39024" y1="28227" x2="46983" y2="36145"/>
                        <a14:foregroundMark x1="46983" y1="24269" x2="42234" y2="32874"/>
                        <a14:foregroundMark x1="42619" y1="74182" x2="40565" y2="97246"/>
                        <a14:foregroundMark x1="86906" y1="73494" x2="96662" y2="76076"/>
                        <a14:foregroundMark x1="92940" y1="93976" x2="92041" y2="97246"/>
                        <a14:foregroundMark x1="50321" y1="45955" x2="55327" y2="97246"/>
                        <a14:foregroundMark x1="37741" y1="73838" x2="37484" y2="83821"/>
                        <a14:foregroundMark x1="27086" y1="92083" x2="25032" y2="96041"/>
                        <a14:foregroundMark x1="3209" y1="12737" x2="14763" y2="4991"/>
                        <a14:foregroundMark x1="14763" y1="4991" x2="27471" y2="1893"/>
                        <a14:foregroundMark x1="27471" y1="1893" x2="49422" y2="23752"/>
                        <a14:foregroundMark x1="49422" y1="23752" x2="58280" y2="26162"/>
                        <a14:foregroundMark x1="56739" y1="26506" x2="79846" y2="20310"/>
                        <a14:foregroundMark x1="78947" y1="21343" x2="83825" y2="37694"/>
                        <a14:foregroundMark x1="83825" y1="37694" x2="95892" y2="56799"/>
                        <a14:foregroundMark x1="96406" y1="57487" x2="95250" y2="93115"/>
                        <a14:foregroundMark x1="95250" y1="93115" x2="90757" y2="98107"/>
                        <a14:foregroundMark x1="96791" y1="76076" x2="95122" y2="93632"/>
                        <a14:foregroundMark x1="95122" y1="93632" x2="94994" y2="9397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" y="3187870"/>
            <a:ext cx="4152550" cy="30970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AD2F10-4C3F-414B-A138-DF17B6E0D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14" l="2507" r="98813">
                        <a14:foregroundMark x1="86412" y1="39163" x2="96555" y2="40484"/>
                        <a14:foregroundMark x1="97099" y1="305" x2="97230" y2="0"/>
                        <a14:foregroundMark x1="92348" y1="11360" x2="97064" y2="387"/>
                        <a14:foregroundMark x1="10554" y1="29297" x2="5937" y2="26457"/>
                        <a14:foregroundMark x1="5805" y1="17190" x2="3958" y2="73393"/>
                        <a14:foregroundMark x1="3958" y1="73393" x2="12533" y2="78027"/>
                        <a14:foregroundMark x1="12797" y1="78027" x2="44855" y2="74439"/>
                        <a14:foregroundMark x1="44855" y1="74439" x2="77704" y2="78475"/>
                        <a14:foregroundMark x1="77704" y1="78475" x2="83377" y2="82661"/>
                        <a14:foregroundMark x1="76517" y1="77728" x2="95015" y2="94177"/>
                        <a14:foregroundMark x1="95483" y1="77858" x2="94987" y2="89088"/>
                        <a14:foregroundMark x1="97245" y1="37998" x2="97157" y2="39999"/>
                        <a14:foregroundMark x1="38127" y1="15994" x2="29024" y2="22870"/>
                        <a14:foregroundMark x1="27441" y1="65919" x2="27441" y2="70254"/>
                        <a14:foregroundMark x1="34037" y1="65770" x2="38391" y2="69656"/>
                        <a14:foregroundMark x1="5805" y1="17489" x2="18734" y2="7623"/>
                        <a14:foregroundMark x1="18734" y1="7623" x2="35488" y2="5680"/>
                        <a14:foregroundMark x1="35488" y1="5680" x2="66491" y2="15247"/>
                        <a14:foregroundMark x1="66491" y1="15247" x2="82454" y2="15695"/>
                        <a14:foregroundMark x1="82454" y1="15695" x2="96306" y2="4783"/>
                        <a14:foregroundMark x1="96306" y1="4783" x2="97025" y2="3797"/>
                        <a14:foregroundMark x1="97060" y1="2165" x2="92744" y2="7773"/>
                        <a14:foregroundMark x1="28892" y1="6726" x2="18734" y2="8072"/>
                        <a14:foregroundMark x1="5013" y1="18087" x2="18470" y2="7324"/>
                        <a14:foregroundMark x1="18470" y1="7324" x2="32454" y2="6577"/>
                        <a14:foregroundMark x1="19657" y1="7773" x2="29551" y2="6129"/>
                        <a14:foregroundMark x1="42348" y1="9268" x2="63061" y2="16741"/>
                        <a14:foregroundMark x1="64908" y1="16143" x2="79947" y2="16442"/>
                        <a14:foregroundMark x1="60686" y1="74738" x2="82850" y2="82511"/>
                        <a14:foregroundMark x1="2770" y1="72048" x2="5937" y2="75486"/>
                        <a14:foregroundMark x1="2507" y1="73244" x2="20712" y2="76981"/>
                        <a14:foregroundMark x1="60422" y1="74738" x2="75858" y2="77578"/>
                        <a14:foregroundMark x1="75858" y1="77578" x2="83905" y2="82212"/>
                        <a14:foregroundMark x1="97209" y1="37541" x2="97171" y2="39999"/>
                        <a14:foregroundMark x1="98021" y1="1345" x2="97087" y2="48477"/>
                        <a14:foregroundMark x1="96966" y1="48430" x2="94327" y2="94021"/>
                        <a14:foregroundMark x1="91953" y1="92377" x2="94327" y2="95516"/>
                        <a14:backgroundMark x1="97834" y1="74179" x2="97098" y2="99851"/>
                        <a14:backgroundMark x1="99531" y1="38394" x2="99868" y2="42601"/>
                        <a14:backgroundMark x1="99340" y1="448" x2="99320" y2="1378"/>
                        <a14:backgroundMark x1="98676" y1="57738" x2="98945" y2="67414"/>
                        <a14:backgroundMark x1="98945" y1="67414" x2="97878" y2="7152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420519" y="1865318"/>
            <a:ext cx="3562094" cy="31438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603764-8053-4D76-94EF-08516839A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96" b="93913" l="2024" r="97706">
                        <a14:foregroundMark x1="12715" y1="10827" x2="13090" y2="11087"/>
                        <a14:foregroundMark x1="4184" y1="4912" x2="11408" y2="9921"/>
                        <a14:foregroundMark x1="13090" y1="11087" x2="46829" y2="48478"/>
                        <a14:foregroundMark x1="46829" y1="48478" x2="88934" y2="84130"/>
                        <a14:foregroundMark x1="5128" y1="63478" x2="5493" y2="64519"/>
                        <a14:foregroundMark x1="17417" y1="92817" x2="23626" y2="86149"/>
                        <a14:foregroundMark x1="36398" y1="79234" x2="37112" y2="78913"/>
                        <a14:foregroundMark x1="33175" y1="80683" x2="33394" y2="80584"/>
                        <a14:foregroundMark x1="26340" y1="83755" x2="26619" y2="83630"/>
                        <a14:foregroundMark x1="37112" y1="78913" x2="52497" y2="81522"/>
                        <a14:foregroundMark x1="87719" y1="56304" x2="97706" y2="51304"/>
                        <a14:foregroundMark x1="9987" y1="10435" x2="10546" y2="11156"/>
                        <a14:foregroundMark x1="21579" y1="37266" x2="21745" y2="38181"/>
                        <a14:foregroundMark x1="15863" y1="53771" x2="15520" y2="54565"/>
                        <a14:foregroundMark x1="21248" y1="41299" x2="20182" y2="43769"/>
                        <a14:foregroundMark x1="15520" y1="54565" x2="5128" y2="63913"/>
                        <a14:foregroundMark x1="69636" y1="37609" x2="85020" y2="63478"/>
                        <a14:foregroundMark x1="86370" y1="39783" x2="83806" y2="43913"/>
                        <a14:foregroundMark x1="77193" y1="36739" x2="78947" y2="43261"/>
                        <a14:foregroundMark x1="73414" y1="53043" x2="74764" y2="62609"/>
                        <a14:foregroundMark x1="68556" y1="42391" x2="70040" y2="42391"/>
                        <a14:foregroundMark x1="47908" y1="9565" x2="49528" y2="23913"/>
                        <a14:foregroundMark x1="47773" y1="48043" x2="44399" y2="68696"/>
                        <a14:foregroundMark x1="44399" y1="68696" x2="44939" y2="75000"/>
                        <a14:foregroundMark x1="69096" y1="43913" x2="69906" y2="47826"/>
                        <a14:foregroundMark x1="87179" y1="43261" x2="88124" y2="46739"/>
                        <a14:foregroundMark x1="97301" y1="68478" x2="90418" y2="83261"/>
                        <a14:foregroundMark x1="90418" y1="83261" x2="88259" y2="85652"/>
                        <a14:foregroundMark x1="88124" y1="85870" x2="78677" y2="89783"/>
                        <a14:foregroundMark x1="36273" y1="79587" x2="46829" y2="79783"/>
                        <a14:foregroundMark x1="46829" y1="79783" x2="69366" y2="88913"/>
                        <a14:foregroundMark x1="69366" y1="88913" x2="78677" y2="88478"/>
                        <a14:foregroundMark x1="69231" y1="89783" x2="80702" y2="89783"/>
                        <a14:foregroundMark x1="80702" y1="89783" x2="80972" y2="89348"/>
                        <a14:foregroundMark x1="23752" y1="85435" x2="36437" y2="78913"/>
                        <a14:foregroundMark x1="12281" y1="12391" x2="20648" y2="25000"/>
                        <a14:foregroundMark x1="20648" y1="25000" x2="22537" y2="39130"/>
                        <a14:foregroundMark x1="20918" y1="44348" x2="13765" y2="56957"/>
                        <a14:foregroundMark x1="15655" y1="53478" x2="12955" y2="57174"/>
                        <a14:foregroundMark x1="6343" y1="65870" x2="13630" y2="81087"/>
                        <a14:foregroundMark x1="13630" y1="81087" x2="14035" y2="84565"/>
                        <a14:foregroundMark x1="14305" y1="85652" x2="16734" y2="93696"/>
                        <a14:backgroundMark x1="9987" y1="11957" x2="11304" y2="13681"/>
                        <a14:backgroundMark x1="1484" y1="4348" x2="3509" y2="6087"/>
                        <a14:backgroundMark x1="20074" y1="38271" x2="19163" y2="38913"/>
                        <a14:backgroundMark x1="4453" y1="65652" x2="5177" y2="67104"/>
                        <a14:backgroundMark x1="15408" y1="94663" x2="16059" y2="97174"/>
                        <a14:backgroundMark x1="12879" y1="84910" x2="13268" y2="86409"/>
                        <a14:backgroundMark x1="16059" y1="97174" x2="16059" y2="9739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27" y="87285"/>
            <a:ext cx="4077049" cy="25309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EF607-FFC9-4EE3-BF56-78CDBF616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7" b="98372" l="5627" r="99361">
                        <a14:foregroundMark x1="26598" y1="10116" x2="29028" y2="1047"/>
                        <a14:foregroundMark x1="88619" y1="72209" x2="94757" y2="74186"/>
                        <a14:foregroundMark x1="77621" y1="89186" x2="78005" y2="96395"/>
                        <a14:foregroundMark x1="78005" y1="96395" x2="77238" y2="98140"/>
                        <a14:foregroundMark x1="10870" y1="67791" x2="5754" y2="68256"/>
                        <a14:foregroundMark x1="95524" y1="60581" x2="99488" y2="58256"/>
                        <a14:foregroundMark x1="86792" y1="58230" x2="92072" y2="58605"/>
                        <a14:foregroundMark x1="92072" y1="58605" x2="98593" y2="58140"/>
                        <a14:foregroundMark x1="77183" y1="53176" x2="79156" y2="55233"/>
                        <a14:foregroundMark x1="68670" y1="44302" x2="70864" y2="46589"/>
                        <a14:foregroundMark x1="86970" y1="57990" x2="87724" y2="58256"/>
                        <a14:foregroundMark x1="79156" y1="55233" x2="83422" y2="56738"/>
                        <a14:foregroundMark x1="60102" y1="30116" x2="69054" y2="45581"/>
                        <a14:foregroundMark x1="49872" y1="13721" x2="58312" y2="25930"/>
                        <a14:foregroundMark x1="58312" y1="25930" x2="62916" y2="35581"/>
                        <a14:foregroundMark x1="35294" y1="2326" x2="47442" y2="11047"/>
                        <a14:foregroundMark x1="47442" y1="11047" x2="50256" y2="14535"/>
                        <a14:foregroundMark x1="45848" y1="84720" x2="49105" y2="87326"/>
                        <a14:foregroundMark x1="39514" y1="79651" x2="39895" y2="79956"/>
                        <a14:foregroundMark x1="45821" y1="84740" x2="56522" y2="93605"/>
                        <a14:foregroundMark x1="56522" y1="93605" x2="61381" y2="95233"/>
                        <a14:foregroundMark x1="51918" y1="90233" x2="58184" y2="94767"/>
                        <a14:foregroundMark x1="58184" y1="94767" x2="72890" y2="97907"/>
                        <a14:foregroundMark x1="98593" y1="60116" x2="95524" y2="73256"/>
                        <a14:foregroundMark x1="94757" y1="72558" x2="93734" y2="93953"/>
                        <a14:foregroundMark x1="93734" y1="93953" x2="94118" y2="95465"/>
                        <a14:foregroundMark x1="96164" y1="67791" x2="94629" y2="73837"/>
                        <a14:foregroundMark x1="78005" y1="54302" x2="81330" y2="56279"/>
                        <a14:foregroundMark x1="11765" y1="1047" x2="27749" y2="2093"/>
                        <a14:foregroundMark x1="27749" y1="2093" x2="35294" y2="1977"/>
                        <a14:foregroundMark x1="35678" y1="2442" x2="42583" y2="5930"/>
                        <a14:foregroundMark x1="42583" y1="5930" x2="53581" y2="18605"/>
                        <a14:foregroundMark x1="58568" y1="95581" x2="72251" y2="97442"/>
                        <a14:foregroundMark x1="78900" y1="98023" x2="94885" y2="95116"/>
                        <a14:foregroundMark x1="26304" y1="77908" x2="31969" y2="76860"/>
                        <a14:foregroundMark x1="31969" y1="76860" x2="39770" y2="79186"/>
                        <a14:foregroundMark x1="39770" y1="79186" x2="40367" y2="79615"/>
                        <a14:foregroundMark x1="61893" y1="95930" x2="74936" y2="98372"/>
                        <a14:foregroundMark x1="26635" y1="78257" x2="30818" y2="76744"/>
                        <a14:foregroundMark x1="30818" y1="76744" x2="35294" y2="77326"/>
                        <a14:foregroundMark x1="62020" y1="96744" x2="72890" y2="98256"/>
                        <a14:foregroundMark x1="70332" y1="47093" x2="76726" y2="53605"/>
                        <a14:foregroundMark x1="25703" y1="70814" x2="28772" y2="74070"/>
                        <a14:foregroundMark x1="35422" y1="71744" x2="36573" y2="73837"/>
                        <a14:backgroundMark x1="22123" y1="81279" x2="21867" y2="79884"/>
                        <a14:backgroundMark x1="26854" y1="78488" x2="20716" y2="80930"/>
                        <a14:backgroundMark x1="20460" y1="80581" x2="12916" y2="83140"/>
                        <a14:backgroundMark x1="12916" y1="83140" x2="8440" y2="86512"/>
                        <a14:backgroundMark x1="39514" y1="80233" x2="45141" y2="85233"/>
                        <a14:backgroundMark x1="45141" y1="85233" x2="45013" y2="85349"/>
                        <a14:backgroundMark x1="83504" y1="56628" x2="87724" y2="5697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768">
            <a:off x="-112134" y="105413"/>
            <a:ext cx="3570728" cy="40040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3ED1E4F-0587-40CB-8734-9E7F26881C24}"/>
              </a:ext>
            </a:extLst>
          </p:cNvPr>
          <p:cNvSpPr txBox="1"/>
          <p:nvPr/>
        </p:nvSpPr>
        <p:spPr>
          <a:xfrm>
            <a:off x="1223817" y="6211669"/>
            <a:ext cx="6696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« La vie prend des couleurs ! »</a:t>
            </a:r>
          </a:p>
        </p:txBody>
      </p:sp>
    </p:spTree>
    <p:extLst>
      <p:ext uri="{BB962C8B-B14F-4D97-AF65-F5344CB8AC3E}">
        <p14:creationId xmlns:p14="http://schemas.microsoft.com/office/powerpoint/2010/main" val="2586261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787041F-EFB7-43F9-A07A-E1373092E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7" b="11188"/>
          <a:stretch/>
        </p:blipFill>
        <p:spPr>
          <a:xfrm rot="60000">
            <a:off x="4393097" y="3966623"/>
            <a:ext cx="3661522" cy="15547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D179533-9ABA-4306-A092-19603BC92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04" b="92737" l="1708" r="98519">
                        <a14:foregroundMark x1="10706" y1="9683" x2="10364" y2="18250"/>
                        <a14:foregroundMark x1="10023" y1="12663" x2="1936" y2="6704"/>
                        <a14:foregroundMark x1="86560" y1="41527" x2="98633" y2="59590"/>
                        <a14:foregroundMark x1="41344" y1="86220" x2="41344" y2="9273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66" y="1137196"/>
            <a:ext cx="3373357" cy="20632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2D9393-8255-4568-8D5A-AA02D7691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93" y="481487"/>
            <a:ext cx="272585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78366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22571F-AF35-4643-97E8-A0A8BA07A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7518" r="18242" b="6764"/>
          <a:stretch/>
        </p:blipFill>
        <p:spPr>
          <a:xfrm>
            <a:off x="92278" y="109057"/>
            <a:ext cx="8959443" cy="6241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BE30F2-5D24-404D-9C10-B56705BC2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7" b="98107" l="2953" r="96791">
                        <a14:foregroundMark x1="56098" y1="44062" x2="12837" y2="54217"/>
                        <a14:foregroundMark x1="12837" y1="54217" x2="2953" y2="52840"/>
                        <a14:foregroundMark x1="17972" y1="14974" x2="21823" y2="1549"/>
                        <a14:foregroundMark x1="39024" y1="28227" x2="46983" y2="36145"/>
                        <a14:foregroundMark x1="46983" y1="24269" x2="42234" y2="32874"/>
                        <a14:foregroundMark x1="42619" y1="74182" x2="40565" y2="97246"/>
                        <a14:foregroundMark x1="86906" y1="73494" x2="96662" y2="76076"/>
                        <a14:foregroundMark x1="92940" y1="93976" x2="92041" y2="97246"/>
                        <a14:foregroundMark x1="50321" y1="45955" x2="55327" y2="97246"/>
                        <a14:foregroundMark x1="37741" y1="73838" x2="37484" y2="83821"/>
                        <a14:foregroundMark x1="27086" y1="92083" x2="25032" y2="96041"/>
                        <a14:foregroundMark x1="3209" y1="12737" x2="14763" y2="4991"/>
                        <a14:foregroundMark x1="14763" y1="4991" x2="27471" y2="1893"/>
                        <a14:foregroundMark x1="27471" y1="1893" x2="49422" y2="23752"/>
                        <a14:foregroundMark x1="49422" y1="23752" x2="58280" y2="26162"/>
                        <a14:foregroundMark x1="56739" y1="26506" x2="79846" y2="20310"/>
                        <a14:foregroundMark x1="78947" y1="21343" x2="83825" y2="37694"/>
                        <a14:foregroundMark x1="83825" y1="37694" x2="95892" y2="56799"/>
                        <a14:foregroundMark x1="96406" y1="57487" x2="95250" y2="93115"/>
                        <a14:foregroundMark x1="95250" y1="93115" x2="90757" y2="98107"/>
                        <a14:foregroundMark x1="96791" y1="76076" x2="95122" y2="93632"/>
                        <a14:foregroundMark x1="95122" y1="93632" x2="94994" y2="9397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" y="3187870"/>
            <a:ext cx="4152550" cy="30970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AD2F10-4C3F-414B-A138-DF17B6E0D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14" l="2507" r="98813">
                        <a14:foregroundMark x1="86412" y1="39163" x2="96555" y2="40484"/>
                        <a14:foregroundMark x1="97099" y1="305" x2="97230" y2="0"/>
                        <a14:foregroundMark x1="92348" y1="11360" x2="97064" y2="387"/>
                        <a14:foregroundMark x1="10554" y1="29297" x2="5937" y2="26457"/>
                        <a14:foregroundMark x1="5805" y1="17190" x2="3958" y2="73393"/>
                        <a14:foregroundMark x1="3958" y1="73393" x2="12533" y2="78027"/>
                        <a14:foregroundMark x1="12797" y1="78027" x2="44855" y2="74439"/>
                        <a14:foregroundMark x1="44855" y1="74439" x2="77704" y2="78475"/>
                        <a14:foregroundMark x1="77704" y1="78475" x2="83377" y2="82661"/>
                        <a14:foregroundMark x1="76517" y1="77728" x2="95015" y2="94177"/>
                        <a14:foregroundMark x1="95483" y1="77858" x2="94987" y2="89088"/>
                        <a14:foregroundMark x1="97245" y1="37998" x2="97157" y2="39999"/>
                        <a14:foregroundMark x1="38127" y1="15994" x2="29024" y2="22870"/>
                        <a14:foregroundMark x1="27441" y1="65919" x2="27441" y2="70254"/>
                        <a14:foregroundMark x1="34037" y1="65770" x2="38391" y2="69656"/>
                        <a14:foregroundMark x1="5805" y1="17489" x2="18734" y2="7623"/>
                        <a14:foregroundMark x1="18734" y1="7623" x2="35488" y2="5680"/>
                        <a14:foregroundMark x1="35488" y1="5680" x2="66491" y2="15247"/>
                        <a14:foregroundMark x1="66491" y1="15247" x2="82454" y2="15695"/>
                        <a14:foregroundMark x1="82454" y1="15695" x2="96306" y2="4783"/>
                        <a14:foregroundMark x1="96306" y1="4783" x2="97025" y2="3797"/>
                        <a14:foregroundMark x1="97060" y1="2165" x2="92744" y2="7773"/>
                        <a14:foregroundMark x1="28892" y1="6726" x2="18734" y2="8072"/>
                        <a14:foregroundMark x1="5013" y1="18087" x2="18470" y2="7324"/>
                        <a14:foregroundMark x1="18470" y1="7324" x2="32454" y2="6577"/>
                        <a14:foregroundMark x1="19657" y1="7773" x2="29551" y2="6129"/>
                        <a14:foregroundMark x1="42348" y1="9268" x2="63061" y2="16741"/>
                        <a14:foregroundMark x1="64908" y1="16143" x2="79947" y2="16442"/>
                        <a14:foregroundMark x1="60686" y1="74738" x2="82850" y2="82511"/>
                        <a14:foregroundMark x1="2770" y1="72048" x2="5937" y2="75486"/>
                        <a14:foregroundMark x1="2507" y1="73244" x2="20712" y2="76981"/>
                        <a14:foregroundMark x1="60422" y1="74738" x2="75858" y2="77578"/>
                        <a14:foregroundMark x1="75858" y1="77578" x2="83905" y2="82212"/>
                        <a14:foregroundMark x1="97209" y1="37541" x2="97171" y2="39999"/>
                        <a14:foregroundMark x1="98021" y1="1345" x2="97087" y2="48477"/>
                        <a14:foregroundMark x1="96966" y1="48430" x2="94327" y2="94021"/>
                        <a14:foregroundMark x1="91953" y1="92377" x2="94327" y2="95516"/>
                        <a14:backgroundMark x1="97834" y1="74179" x2="97098" y2="99851"/>
                        <a14:backgroundMark x1="99531" y1="38394" x2="99868" y2="42601"/>
                        <a14:backgroundMark x1="99340" y1="448" x2="99320" y2="1378"/>
                        <a14:backgroundMark x1="98676" y1="57738" x2="98945" y2="67414"/>
                        <a14:backgroundMark x1="98945" y1="67414" x2="97878" y2="7152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420519" y="1865318"/>
            <a:ext cx="3562094" cy="31438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603764-8053-4D76-94EF-08516839A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96" b="93913" l="2024" r="97706">
                        <a14:foregroundMark x1="12715" y1="10827" x2="13090" y2="11087"/>
                        <a14:foregroundMark x1="4184" y1="4912" x2="11408" y2="9921"/>
                        <a14:foregroundMark x1="13090" y1="11087" x2="46829" y2="48478"/>
                        <a14:foregroundMark x1="46829" y1="48478" x2="88934" y2="84130"/>
                        <a14:foregroundMark x1="5128" y1="63478" x2="5493" y2="64519"/>
                        <a14:foregroundMark x1="17417" y1="92817" x2="23626" y2="86149"/>
                        <a14:foregroundMark x1="36398" y1="79234" x2="37112" y2="78913"/>
                        <a14:foregroundMark x1="33175" y1="80683" x2="33394" y2="80584"/>
                        <a14:foregroundMark x1="26340" y1="83755" x2="26619" y2="83630"/>
                        <a14:foregroundMark x1="37112" y1="78913" x2="52497" y2="81522"/>
                        <a14:foregroundMark x1="87719" y1="56304" x2="97706" y2="51304"/>
                        <a14:foregroundMark x1="9987" y1="10435" x2="10546" y2="11156"/>
                        <a14:foregroundMark x1="21579" y1="37266" x2="21745" y2="38181"/>
                        <a14:foregroundMark x1="15863" y1="53771" x2="15520" y2="54565"/>
                        <a14:foregroundMark x1="21248" y1="41299" x2="20182" y2="43769"/>
                        <a14:foregroundMark x1="15520" y1="54565" x2="5128" y2="63913"/>
                        <a14:foregroundMark x1="69636" y1="37609" x2="85020" y2="63478"/>
                        <a14:foregroundMark x1="86370" y1="39783" x2="83806" y2="43913"/>
                        <a14:foregroundMark x1="77193" y1="36739" x2="78947" y2="43261"/>
                        <a14:foregroundMark x1="73414" y1="53043" x2="74764" y2="62609"/>
                        <a14:foregroundMark x1="68556" y1="42391" x2="70040" y2="42391"/>
                        <a14:foregroundMark x1="47908" y1="9565" x2="49528" y2="23913"/>
                        <a14:foregroundMark x1="47773" y1="48043" x2="44399" y2="68696"/>
                        <a14:foregroundMark x1="44399" y1="68696" x2="44939" y2="75000"/>
                        <a14:foregroundMark x1="69096" y1="43913" x2="69906" y2="47826"/>
                        <a14:foregroundMark x1="87179" y1="43261" x2="88124" y2="46739"/>
                        <a14:foregroundMark x1="97301" y1="68478" x2="90418" y2="83261"/>
                        <a14:foregroundMark x1="90418" y1="83261" x2="88259" y2="85652"/>
                        <a14:foregroundMark x1="88124" y1="85870" x2="78677" y2="89783"/>
                        <a14:foregroundMark x1="36273" y1="79587" x2="46829" y2="79783"/>
                        <a14:foregroundMark x1="46829" y1="79783" x2="69366" y2="88913"/>
                        <a14:foregroundMark x1="69366" y1="88913" x2="78677" y2="88478"/>
                        <a14:foregroundMark x1="69231" y1="89783" x2="80702" y2="89783"/>
                        <a14:foregroundMark x1="80702" y1="89783" x2="80972" y2="89348"/>
                        <a14:foregroundMark x1="23752" y1="85435" x2="36437" y2="78913"/>
                        <a14:foregroundMark x1="12281" y1="12391" x2="20648" y2="25000"/>
                        <a14:foregroundMark x1="20648" y1="25000" x2="22537" y2="39130"/>
                        <a14:foregroundMark x1="20918" y1="44348" x2="13765" y2="56957"/>
                        <a14:foregroundMark x1="15655" y1="53478" x2="12955" y2="57174"/>
                        <a14:foregroundMark x1="6343" y1="65870" x2="13630" y2="81087"/>
                        <a14:foregroundMark x1="13630" y1="81087" x2="14035" y2="84565"/>
                        <a14:foregroundMark x1="14305" y1="85652" x2="16734" y2="93696"/>
                        <a14:backgroundMark x1="9987" y1="11957" x2="11304" y2="13681"/>
                        <a14:backgroundMark x1="1484" y1="4348" x2="3509" y2="6087"/>
                        <a14:backgroundMark x1="20074" y1="38271" x2="19163" y2="38913"/>
                        <a14:backgroundMark x1="4453" y1="65652" x2="5177" y2="67104"/>
                        <a14:backgroundMark x1="15408" y1="94663" x2="16059" y2="97174"/>
                        <a14:backgroundMark x1="12879" y1="84910" x2="13268" y2="86409"/>
                        <a14:backgroundMark x1="16059" y1="97174" x2="16059" y2="9739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27" y="87285"/>
            <a:ext cx="4077049" cy="25309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F0AC60-FEE2-46B4-8A30-5EBB04A11F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49" b="90000" l="2706" r="97294">
                        <a14:foregroundMark x1="71095" y1="72195" x2="65437" y2="75366"/>
                        <a14:foregroundMark x1="65437" y1="75366" x2="60517" y2="75122"/>
                        <a14:foregroundMark x1="69496" y1="72927" x2="64945" y2="81463"/>
                        <a14:foregroundMark x1="64945" y1="81463" x2="61870" y2="84390"/>
                        <a14:foregroundMark x1="44895" y1="66341" x2="52522" y2="80000"/>
                        <a14:foregroundMark x1="52399" y1="82927" x2="46740" y2="82195"/>
                        <a14:foregroundMark x1="46740" y1="82195" x2="43419" y2="73902"/>
                        <a14:foregroundMark x1="10701" y1="54390" x2="7011" y2="55122"/>
                        <a14:foregroundMark x1="6533" y1="84788" x2="3198" y2="87317"/>
                        <a14:foregroundMark x1="7380" y1="84146" x2="6893" y2="84515"/>
                        <a14:foregroundMark x1="5781" y1="84634" x2="5918" y2="84078"/>
                        <a14:foregroundMark x1="8298" y1="74009" x2="8487" y2="71951"/>
                        <a14:foregroundMark x1="88930" y1="50976" x2="97171" y2="57317"/>
                        <a14:foregroundMark x1="97294" y1="75610" x2="96433" y2="83171"/>
                        <a14:foregroundMark x1="60763" y1="10000" x2="71956" y2="8293"/>
                        <a14:foregroundMark x1="71956" y1="8293" x2="80812" y2="11463"/>
                        <a14:foregroundMark x1="87823" y1="16341" x2="95221" y2="29097"/>
                        <a14:foregroundMark x1="33702" y1="9268" x2="34801" y2="10331"/>
                        <a14:foregroundMark x1="40964" y1="14529" x2="44403" y2="15122"/>
                        <a14:foregroundMark x1="44403" y1="15122" x2="48585" y2="13171"/>
                        <a14:foregroundMark x1="61009" y1="10244" x2="52153" y2="11951"/>
                        <a14:foregroundMark x1="33456" y1="9512" x2="32735" y2="11531"/>
                        <a14:foregroundMark x1="8241" y1="39268" x2="14022" y2="41707"/>
                        <a14:foregroundMark x1="14022" y1="41707" x2="14767" y2="41194"/>
                        <a14:foregroundMark x1="7291" y1="45441" x2="7134" y2="47561"/>
                        <a14:foregroundMark x1="7749" y1="39268" x2="7578" y2="41572"/>
                        <a14:foregroundMark x1="6712" y1="45071" x2="7872" y2="55610"/>
                        <a14:foregroundMark x1="33456" y1="8049" x2="34440" y2="10244"/>
                        <a14:foregroundMark x1="32718" y1="12683" x2="31365" y2="20000"/>
                        <a14:foregroundMark x1="30996" y1="19268" x2="29151" y2="25610"/>
                        <a14:foregroundMark x1="28659" y1="26098" x2="25953" y2="32439"/>
                        <a14:foregroundMark x1="24108" y1="34634" x2="19803" y2="40000"/>
                        <a14:foregroundMark x1="18696" y1="40244" x2="13899" y2="41951"/>
                        <a14:backgroundMark x1="29643" y1="15854" x2="29738" y2="16752"/>
                        <a14:backgroundMark x1="27828" y1="24236" x2="27657" y2="24702"/>
                        <a14:backgroundMark x1="24961" y1="31057" x2="24846" y2="31220"/>
                        <a14:backgroundMark x1="32226" y1="10976" x2="31878" y2="12097"/>
                        <a14:backgroundMark x1="18132" y1="38687" x2="18870" y2="38133"/>
                        <a14:backgroundMark x1="25092" y1="31463" x2="23667" y2="33751"/>
                        <a14:backgroundMark x1="34932" y1="10000" x2="40590" y2="13415"/>
                        <a14:backgroundMark x1="40590" y1="13415" x2="38745" y2="13659"/>
                        <a14:backgroundMark x1="95695" y1="28537" x2="98032" y2="35366"/>
                        <a14:backgroundMark x1="7995" y1="73659" x2="4920" y2="82927"/>
                        <a14:backgroundMark x1="4920" y1="82927" x2="4920" y2="82927"/>
                        <a14:backgroundMark x1="6642" y1="40976" x2="6027" y2="4463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713656" y="3944748"/>
            <a:ext cx="5315080" cy="2680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EF607-FFC9-4EE3-BF56-78CDBF616C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7" b="98372" l="5627" r="99361">
                        <a14:foregroundMark x1="26598" y1="10116" x2="29028" y2="1047"/>
                        <a14:foregroundMark x1="88619" y1="72209" x2="94757" y2="74186"/>
                        <a14:foregroundMark x1="77621" y1="89186" x2="78005" y2="96395"/>
                        <a14:foregroundMark x1="78005" y1="96395" x2="77238" y2="98140"/>
                        <a14:foregroundMark x1="10870" y1="67791" x2="5754" y2="68256"/>
                        <a14:foregroundMark x1="95524" y1="60581" x2="99488" y2="58256"/>
                        <a14:foregroundMark x1="86792" y1="58230" x2="92072" y2="58605"/>
                        <a14:foregroundMark x1="92072" y1="58605" x2="98593" y2="58140"/>
                        <a14:foregroundMark x1="77183" y1="53176" x2="79156" y2="55233"/>
                        <a14:foregroundMark x1="68670" y1="44302" x2="70864" y2="46589"/>
                        <a14:foregroundMark x1="86970" y1="57990" x2="87724" y2="58256"/>
                        <a14:foregroundMark x1="79156" y1="55233" x2="83422" y2="56738"/>
                        <a14:foregroundMark x1="60102" y1="30116" x2="69054" y2="45581"/>
                        <a14:foregroundMark x1="49872" y1="13721" x2="58312" y2="25930"/>
                        <a14:foregroundMark x1="58312" y1="25930" x2="62916" y2="35581"/>
                        <a14:foregroundMark x1="35294" y1="2326" x2="47442" y2="11047"/>
                        <a14:foregroundMark x1="47442" y1="11047" x2="50256" y2="14535"/>
                        <a14:foregroundMark x1="45848" y1="84720" x2="49105" y2="87326"/>
                        <a14:foregroundMark x1="39514" y1="79651" x2="39895" y2="79956"/>
                        <a14:foregroundMark x1="45821" y1="84740" x2="56522" y2="93605"/>
                        <a14:foregroundMark x1="56522" y1="93605" x2="61381" y2="95233"/>
                        <a14:foregroundMark x1="51918" y1="90233" x2="58184" y2="94767"/>
                        <a14:foregroundMark x1="58184" y1="94767" x2="72890" y2="97907"/>
                        <a14:foregroundMark x1="98593" y1="60116" x2="95524" y2="73256"/>
                        <a14:foregroundMark x1="94757" y1="72558" x2="93734" y2="93953"/>
                        <a14:foregroundMark x1="93734" y1="93953" x2="94118" y2="95465"/>
                        <a14:foregroundMark x1="96164" y1="67791" x2="94629" y2="73837"/>
                        <a14:foregroundMark x1="78005" y1="54302" x2="81330" y2="56279"/>
                        <a14:foregroundMark x1="11765" y1="1047" x2="27749" y2="2093"/>
                        <a14:foregroundMark x1="27749" y1="2093" x2="35294" y2="1977"/>
                        <a14:foregroundMark x1="35678" y1="2442" x2="42583" y2="5930"/>
                        <a14:foregroundMark x1="42583" y1="5930" x2="53581" y2="18605"/>
                        <a14:foregroundMark x1="58568" y1="95581" x2="72251" y2="97442"/>
                        <a14:foregroundMark x1="78900" y1="98023" x2="94885" y2="95116"/>
                        <a14:foregroundMark x1="26304" y1="77908" x2="31969" y2="76860"/>
                        <a14:foregroundMark x1="31969" y1="76860" x2="39770" y2="79186"/>
                        <a14:foregroundMark x1="39770" y1="79186" x2="40367" y2="79615"/>
                        <a14:foregroundMark x1="61893" y1="95930" x2="74936" y2="98372"/>
                        <a14:foregroundMark x1="26635" y1="78257" x2="30818" y2="76744"/>
                        <a14:foregroundMark x1="30818" y1="76744" x2="35294" y2="77326"/>
                        <a14:foregroundMark x1="62020" y1="96744" x2="72890" y2="98256"/>
                        <a14:foregroundMark x1="70332" y1="47093" x2="76726" y2="53605"/>
                        <a14:foregroundMark x1="25703" y1="70814" x2="28772" y2="74070"/>
                        <a14:foregroundMark x1="35422" y1="71744" x2="36573" y2="73837"/>
                        <a14:backgroundMark x1="22123" y1="81279" x2="21867" y2="79884"/>
                        <a14:backgroundMark x1="26854" y1="78488" x2="20716" y2="80930"/>
                        <a14:backgroundMark x1="20460" y1="80581" x2="12916" y2="83140"/>
                        <a14:backgroundMark x1="12916" y1="83140" x2="8440" y2="86512"/>
                        <a14:backgroundMark x1="39514" y1="80233" x2="45141" y2="85233"/>
                        <a14:backgroundMark x1="45141" y1="85233" x2="45013" y2="85349"/>
                        <a14:backgroundMark x1="83504" y1="56628" x2="87724" y2="5697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768">
            <a:off x="-112134" y="105413"/>
            <a:ext cx="3570728" cy="40040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595F25-C49B-45B2-A00D-E3C798DCA373}"/>
              </a:ext>
            </a:extLst>
          </p:cNvPr>
          <p:cNvSpPr txBox="1"/>
          <p:nvPr/>
        </p:nvSpPr>
        <p:spPr>
          <a:xfrm>
            <a:off x="1165456" y="6268778"/>
            <a:ext cx="6813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« La vie prend des couleurs ! »</a:t>
            </a:r>
          </a:p>
        </p:txBody>
      </p:sp>
    </p:spTree>
    <p:extLst>
      <p:ext uri="{BB962C8B-B14F-4D97-AF65-F5344CB8AC3E}">
        <p14:creationId xmlns:p14="http://schemas.microsoft.com/office/powerpoint/2010/main" val="1075278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3D179533-9ABA-4306-A092-19603BC9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04" b="92737" l="1708" r="98519">
                        <a14:foregroundMark x1="10706" y1="9683" x2="10364" y2="18250"/>
                        <a14:foregroundMark x1="10023" y1="12663" x2="1936" y2="6704"/>
                        <a14:foregroundMark x1="86560" y1="41527" x2="98633" y2="59590"/>
                        <a14:foregroundMark x1="41344" y1="86220" x2="41344" y2="9273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74" y="1565352"/>
            <a:ext cx="3373357" cy="20632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190FA3C-8324-46D8-B39C-8C808E4CC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85" y="796954"/>
            <a:ext cx="271635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75185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22571F-AF35-4643-97E8-A0A8BA07A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7518" r="18242" b="6764"/>
          <a:stretch/>
        </p:blipFill>
        <p:spPr>
          <a:xfrm>
            <a:off x="92278" y="109057"/>
            <a:ext cx="8959443" cy="6241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BE30F2-5D24-404D-9C10-B56705BC2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7" b="98107" l="2953" r="96791">
                        <a14:foregroundMark x1="56098" y1="44062" x2="12837" y2="54217"/>
                        <a14:foregroundMark x1="12837" y1="54217" x2="2953" y2="52840"/>
                        <a14:foregroundMark x1="17972" y1="14974" x2="21823" y2="1549"/>
                        <a14:foregroundMark x1="39024" y1="28227" x2="46983" y2="36145"/>
                        <a14:foregroundMark x1="46983" y1="24269" x2="42234" y2="32874"/>
                        <a14:foregroundMark x1="42619" y1="74182" x2="40565" y2="97246"/>
                        <a14:foregroundMark x1="86906" y1="73494" x2="96662" y2="76076"/>
                        <a14:foregroundMark x1="92940" y1="93976" x2="92041" y2="97246"/>
                        <a14:foregroundMark x1="50321" y1="45955" x2="55327" y2="97246"/>
                        <a14:foregroundMark x1="37741" y1="73838" x2="37484" y2="83821"/>
                        <a14:foregroundMark x1="27086" y1="92083" x2="25032" y2="96041"/>
                        <a14:foregroundMark x1="3209" y1="12737" x2="14763" y2="4991"/>
                        <a14:foregroundMark x1="14763" y1="4991" x2="27471" y2="1893"/>
                        <a14:foregroundMark x1="27471" y1="1893" x2="49422" y2="23752"/>
                        <a14:foregroundMark x1="49422" y1="23752" x2="58280" y2="26162"/>
                        <a14:foregroundMark x1="56739" y1="26506" x2="79846" y2="20310"/>
                        <a14:foregroundMark x1="78947" y1="21343" x2="83825" y2="37694"/>
                        <a14:foregroundMark x1="83825" y1="37694" x2="95892" y2="56799"/>
                        <a14:foregroundMark x1="96406" y1="57487" x2="95250" y2="93115"/>
                        <a14:foregroundMark x1="95250" y1="93115" x2="90757" y2="98107"/>
                        <a14:foregroundMark x1="96791" y1="76076" x2="95122" y2="93632"/>
                        <a14:foregroundMark x1="95122" y1="93632" x2="94994" y2="9397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" y="3187870"/>
            <a:ext cx="4152550" cy="30970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AD2F10-4C3F-414B-A138-DF17B6E0D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14" l="2507" r="98813">
                        <a14:foregroundMark x1="86412" y1="39163" x2="96555" y2="40484"/>
                        <a14:foregroundMark x1="97099" y1="305" x2="97230" y2="0"/>
                        <a14:foregroundMark x1="92348" y1="11360" x2="97064" y2="387"/>
                        <a14:foregroundMark x1="10554" y1="29297" x2="5937" y2="26457"/>
                        <a14:foregroundMark x1="5805" y1="17190" x2="3958" y2="73393"/>
                        <a14:foregroundMark x1="3958" y1="73393" x2="12533" y2="78027"/>
                        <a14:foregroundMark x1="12797" y1="78027" x2="44855" y2="74439"/>
                        <a14:foregroundMark x1="44855" y1="74439" x2="77704" y2="78475"/>
                        <a14:foregroundMark x1="77704" y1="78475" x2="83377" y2="82661"/>
                        <a14:foregroundMark x1="76517" y1="77728" x2="95015" y2="94177"/>
                        <a14:foregroundMark x1="95483" y1="77858" x2="94987" y2="89088"/>
                        <a14:foregroundMark x1="97245" y1="37998" x2="97157" y2="39999"/>
                        <a14:foregroundMark x1="38127" y1="15994" x2="29024" y2="22870"/>
                        <a14:foregroundMark x1="27441" y1="65919" x2="27441" y2="70254"/>
                        <a14:foregroundMark x1="34037" y1="65770" x2="38391" y2="69656"/>
                        <a14:foregroundMark x1="5805" y1="17489" x2="18734" y2="7623"/>
                        <a14:foregroundMark x1="18734" y1="7623" x2="35488" y2="5680"/>
                        <a14:foregroundMark x1="35488" y1="5680" x2="66491" y2="15247"/>
                        <a14:foregroundMark x1="66491" y1="15247" x2="82454" y2="15695"/>
                        <a14:foregroundMark x1="82454" y1="15695" x2="96306" y2="4783"/>
                        <a14:foregroundMark x1="96306" y1="4783" x2="97025" y2="3797"/>
                        <a14:foregroundMark x1="97060" y1="2165" x2="92744" y2="7773"/>
                        <a14:foregroundMark x1="28892" y1="6726" x2="18734" y2="8072"/>
                        <a14:foregroundMark x1="5013" y1="18087" x2="18470" y2="7324"/>
                        <a14:foregroundMark x1="18470" y1="7324" x2="32454" y2="6577"/>
                        <a14:foregroundMark x1="19657" y1="7773" x2="29551" y2="6129"/>
                        <a14:foregroundMark x1="42348" y1="9268" x2="63061" y2="16741"/>
                        <a14:foregroundMark x1="64908" y1="16143" x2="79947" y2="16442"/>
                        <a14:foregroundMark x1="60686" y1="74738" x2="82850" y2="82511"/>
                        <a14:foregroundMark x1="2770" y1="72048" x2="5937" y2="75486"/>
                        <a14:foregroundMark x1="2507" y1="73244" x2="20712" y2="76981"/>
                        <a14:foregroundMark x1="60422" y1="74738" x2="75858" y2="77578"/>
                        <a14:foregroundMark x1="75858" y1="77578" x2="83905" y2="82212"/>
                        <a14:foregroundMark x1="97209" y1="37541" x2="97171" y2="39999"/>
                        <a14:foregroundMark x1="98021" y1="1345" x2="97087" y2="48477"/>
                        <a14:foregroundMark x1="96966" y1="48430" x2="94327" y2="94021"/>
                        <a14:foregroundMark x1="91953" y1="92377" x2="94327" y2="95516"/>
                        <a14:backgroundMark x1="97834" y1="74179" x2="97098" y2="99851"/>
                        <a14:backgroundMark x1="99531" y1="38394" x2="99868" y2="42601"/>
                        <a14:backgroundMark x1="99340" y1="448" x2="99320" y2="1378"/>
                        <a14:backgroundMark x1="98676" y1="57738" x2="98945" y2="67414"/>
                        <a14:backgroundMark x1="98945" y1="67414" x2="97878" y2="7152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420519" y="1865318"/>
            <a:ext cx="3562094" cy="31438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B95901-E78B-4856-9BBB-1749A5CFA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5" b="90317" l="2392" r="98519">
                        <a14:foregroundMark x1="89180" y1="53445" x2="98747" y2="51769"/>
                        <a14:foregroundMark x1="10023" y1="12291" x2="2392" y2="7821"/>
                        <a14:foregroundMark x1="36446" y1="90317" x2="36105" y2="89385"/>
                        <a14:foregroundMark x1="3417" y1="7821" x2="25057" y2="1396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614">
            <a:off x="1099658" y="-356527"/>
            <a:ext cx="4814258" cy="29444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603764-8053-4D76-94EF-08516839AC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96" b="93913" l="2024" r="97706">
                        <a14:foregroundMark x1="12715" y1="10827" x2="13090" y2="11087"/>
                        <a14:foregroundMark x1="4184" y1="4912" x2="11408" y2="9921"/>
                        <a14:foregroundMark x1="13090" y1="11087" x2="46829" y2="48478"/>
                        <a14:foregroundMark x1="46829" y1="48478" x2="88934" y2="84130"/>
                        <a14:foregroundMark x1="5128" y1="63478" x2="5493" y2="64519"/>
                        <a14:foregroundMark x1="17417" y1="92817" x2="23626" y2="86149"/>
                        <a14:foregroundMark x1="36398" y1="79234" x2="37112" y2="78913"/>
                        <a14:foregroundMark x1="33175" y1="80683" x2="33394" y2="80584"/>
                        <a14:foregroundMark x1="26340" y1="83755" x2="26619" y2="83630"/>
                        <a14:foregroundMark x1="37112" y1="78913" x2="52497" y2="81522"/>
                        <a14:foregroundMark x1="87719" y1="56304" x2="97706" y2="51304"/>
                        <a14:foregroundMark x1="9987" y1="10435" x2="10546" y2="11156"/>
                        <a14:foregroundMark x1="21579" y1="37266" x2="21745" y2="38181"/>
                        <a14:foregroundMark x1="15863" y1="53771" x2="15520" y2="54565"/>
                        <a14:foregroundMark x1="21248" y1="41299" x2="20182" y2="43769"/>
                        <a14:foregroundMark x1="15520" y1="54565" x2="5128" y2="63913"/>
                        <a14:foregroundMark x1="69636" y1="37609" x2="85020" y2="63478"/>
                        <a14:foregroundMark x1="86370" y1="39783" x2="83806" y2="43913"/>
                        <a14:foregroundMark x1="77193" y1="36739" x2="78947" y2="43261"/>
                        <a14:foregroundMark x1="73414" y1="53043" x2="74764" y2="62609"/>
                        <a14:foregroundMark x1="68556" y1="42391" x2="70040" y2="42391"/>
                        <a14:foregroundMark x1="47908" y1="9565" x2="49528" y2="23913"/>
                        <a14:foregroundMark x1="47773" y1="48043" x2="44399" y2="68696"/>
                        <a14:foregroundMark x1="44399" y1="68696" x2="44939" y2="75000"/>
                        <a14:foregroundMark x1="69096" y1="43913" x2="69906" y2="47826"/>
                        <a14:foregroundMark x1="87179" y1="43261" x2="88124" y2="46739"/>
                        <a14:foregroundMark x1="97301" y1="68478" x2="90418" y2="83261"/>
                        <a14:foregroundMark x1="90418" y1="83261" x2="88259" y2="85652"/>
                        <a14:foregroundMark x1="88124" y1="85870" x2="78677" y2="89783"/>
                        <a14:foregroundMark x1="36273" y1="79587" x2="46829" y2="79783"/>
                        <a14:foregroundMark x1="46829" y1="79783" x2="69366" y2="88913"/>
                        <a14:foregroundMark x1="69366" y1="88913" x2="78677" y2="88478"/>
                        <a14:foregroundMark x1="69231" y1="89783" x2="80702" y2="89783"/>
                        <a14:foregroundMark x1="80702" y1="89783" x2="80972" y2="89348"/>
                        <a14:foregroundMark x1="23752" y1="85435" x2="36437" y2="78913"/>
                        <a14:foregroundMark x1="12281" y1="12391" x2="20648" y2="25000"/>
                        <a14:foregroundMark x1="20648" y1="25000" x2="22537" y2="39130"/>
                        <a14:foregroundMark x1="20918" y1="44348" x2="13765" y2="56957"/>
                        <a14:foregroundMark x1="15655" y1="53478" x2="12955" y2="57174"/>
                        <a14:foregroundMark x1="6343" y1="65870" x2="13630" y2="81087"/>
                        <a14:foregroundMark x1="13630" y1="81087" x2="14035" y2="84565"/>
                        <a14:foregroundMark x1="14305" y1="85652" x2="16734" y2="93696"/>
                        <a14:backgroundMark x1="9987" y1="11957" x2="11304" y2="13681"/>
                        <a14:backgroundMark x1="1484" y1="4348" x2="3509" y2="6087"/>
                        <a14:backgroundMark x1="20074" y1="38271" x2="19163" y2="38913"/>
                        <a14:backgroundMark x1="4453" y1="65652" x2="5177" y2="67104"/>
                        <a14:backgroundMark x1="15408" y1="94663" x2="16059" y2="97174"/>
                        <a14:backgroundMark x1="12879" y1="84910" x2="13268" y2="86409"/>
                        <a14:backgroundMark x1="16059" y1="97174" x2="16059" y2="9739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27" y="87285"/>
            <a:ext cx="4077049" cy="25309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F0AC60-FEE2-46B4-8A30-5EBB04A11F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49" b="90000" l="2706" r="97294">
                        <a14:foregroundMark x1="71095" y1="72195" x2="65437" y2="75366"/>
                        <a14:foregroundMark x1="65437" y1="75366" x2="60517" y2="75122"/>
                        <a14:foregroundMark x1="69496" y1="72927" x2="64945" y2="81463"/>
                        <a14:foregroundMark x1="64945" y1="81463" x2="61870" y2="84390"/>
                        <a14:foregroundMark x1="44895" y1="66341" x2="52522" y2="80000"/>
                        <a14:foregroundMark x1="52399" y1="82927" x2="46740" y2="82195"/>
                        <a14:foregroundMark x1="46740" y1="82195" x2="43419" y2="73902"/>
                        <a14:foregroundMark x1="10701" y1="54390" x2="7011" y2="55122"/>
                        <a14:foregroundMark x1="6533" y1="84788" x2="3198" y2="87317"/>
                        <a14:foregroundMark x1="7380" y1="84146" x2="6893" y2="84515"/>
                        <a14:foregroundMark x1="5781" y1="84634" x2="5918" y2="84078"/>
                        <a14:foregroundMark x1="8298" y1="74009" x2="8487" y2="71951"/>
                        <a14:foregroundMark x1="88930" y1="50976" x2="97171" y2="57317"/>
                        <a14:foregroundMark x1="97294" y1="75610" x2="96433" y2="83171"/>
                        <a14:foregroundMark x1="60763" y1="10000" x2="71956" y2="8293"/>
                        <a14:foregroundMark x1="71956" y1="8293" x2="80812" y2="11463"/>
                        <a14:foregroundMark x1="87823" y1="16341" x2="95221" y2="29097"/>
                        <a14:foregroundMark x1="33702" y1="9268" x2="34801" y2="10331"/>
                        <a14:foregroundMark x1="40964" y1="14529" x2="44403" y2="15122"/>
                        <a14:foregroundMark x1="44403" y1="15122" x2="48585" y2="13171"/>
                        <a14:foregroundMark x1="61009" y1="10244" x2="52153" y2="11951"/>
                        <a14:foregroundMark x1="33456" y1="9512" x2="32735" y2="11531"/>
                        <a14:foregroundMark x1="8241" y1="39268" x2="14022" y2="41707"/>
                        <a14:foregroundMark x1="14022" y1="41707" x2="14767" y2="41194"/>
                        <a14:foregroundMark x1="7291" y1="45441" x2="7134" y2="47561"/>
                        <a14:foregroundMark x1="7749" y1="39268" x2="7578" y2="41572"/>
                        <a14:foregroundMark x1="6712" y1="45071" x2="7872" y2="55610"/>
                        <a14:foregroundMark x1="33456" y1="8049" x2="34440" y2="10244"/>
                        <a14:foregroundMark x1="32718" y1="12683" x2="31365" y2="20000"/>
                        <a14:foregroundMark x1="30996" y1="19268" x2="29151" y2="25610"/>
                        <a14:foregroundMark x1="28659" y1="26098" x2="25953" y2="32439"/>
                        <a14:foregroundMark x1="24108" y1="34634" x2="19803" y2="40000"/>
                        <a14:foregroundMark x1="18696" y1="40244" x2="13899" y2="41951"/>
                        <a14:backgroundMark x1="29643" y1="15854" x2="29738" y2="16752"/>
                        <a14:backgroundMark x1="27828" y1="24236" x2="27657" y2="24702"/>
                        <a14:backgroundMark x1="24961" y1="31057" x2="24846" y2="31220"/>
                        <a14:backgroundMark x1="32226" y1="10976" x2="31878" y2="12097"/>
                        <a14:backgroundMark x1="18132" y1="38687" x2="18870" y2="38133"/>
                        <a14:backgroundMark x1="25092" y1="31463" x2="23667" y2="33751"/>
                        <a14:backgroundMark x1="34932" y1="10000" x2="40590" y2="13415"/>
                        <a14:backgroundMark x1="40590" y1="13415" x2="38745" y2="13659"/>
                        <a14:backgroundMark x1="95695" y1="28537" x2="98032" y2="35366"/>
                        <a14:backgroundMark x1="7995" y1="73659" x2="4920" y2="82927"/>
                        <a14:backgroundMark x1="4920" y1="82927" x2="4920" y2="82927"/>
                        <a14:backgroundMark x1="6642" y1="40976" x2="6027" y2="4463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713656" y="3944748"/>
            <a:ext cx="5315080" cy="2680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EF607-FFC9-4EE3-BF56-78CDBF616C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47" b="98372" l="5627" r="99361">
                        <a14:foregroundMark x1="26598" y1="10116" x2="29028" y2="1047"/>
                        <a14:foregroundMark x1="88619" y1="72209" x2="94757" y2="74186"/>
                        <a14:foregroundMark x1="77621" y1="89186" x2="78005" y2="96395"/>
                        <a14:foregroundMark x1="78005" y1="96395" x2="77238" y2="98140"/>
                        <a14:foregroundMark x1="10870" y1="67791" x2="5754" y2="68256"/>
                        <a14:foregroundMark x1="95524" y1="60581" x2="99488" y2="58256"/>
                        <a14:foregroundMark x1="86792" y1="58230" x2="92072" y2="58605"/>
                        <a14:foregroundMark x1="92072" y1="58605" x2="98593" y2="58140"/>
                        <a14:foregroundMark x1="77183" y1="53176" x2="79156" y2="55233"/>
                        <a14:foregroundMark x1="68670" y1="44302" x2="70864" y2="46589"/>
                        <a14:foregroundMark x1="86970" y1="57990" x2="87724" y2="58256"/>
                        <a14:foregroundMark x1="79156" y1="55233" x2="83422" y2="56738"/>
                        <a14:foregroundMark x1="60102" y1="30116" x2="69054" y2="45581"/>
                        <a14:foregroundMark x1="49872" y1="13721" x2="58312" y2="25930"/>
                        <a14:foregroundMark x1="58312" y1="25930" x2="62916" y2="35581"/>
                        <a14:foregroundMark x1="35294" y1="2326" x2="47442" y2="11047"/>
                        <a14:foregroundMark x1="47442" y1="11047" x2="50256" y2="14535"/>
                        <a14:foregroundMark x1="45848" y1="84720" x2="49105" y2="87326"/>
                        <a14:foregroundMark x1="39514" y1="79651" x2="39895" y2="79956"/>
                        <a14:foregroundMark x1="45821" y1="84740" x2="56522" y2="93605"/>
                        <a14:foregroundMark x1="56522" y1="93605" x2="61381" y2="95233"/>
                        <a14:foregroundMark x1="51918" y1="90233" x2="58184" y2="94767"/>
                        <a14:foregroundMark x1="58184" y1="94767" x2="72890" y2="97907"/>
                        <a14:foregroundMark x1="98593" y1="60116" x2="95524" y2="73256"/>
                        <a14:foregroundMark x1="94757" y1="72558" x2="93734" y2="93953"/>
                        <a14:foregroundMark x1="93734" y1="93953" x2="94118" y2="95465"/>
                        <a14:foregroundMark x1="96164" y1="67791" x2="94629" y2="73837"/>
                        <a14:foregroundMark x1="78005" y1="54302" x2="81330" y2="56279"/>
                        <a14:foregroundMark x1="11765" y1="1047" x2="27749" y2="2093"/>
                        <a14:foregroundMark x1="27749" y1="2093" x2="35294" y2="1977"/>
                        <a14:foregroundMark x1="35678" y1="2442" x2="42583" y2="5930"/>
                        <a14:foregroundMark x1="42583" y1="5930" x2="53581" y2="18605"/>
                        <a14:foregroundMark x1="58568" y1="95581" x2="72251" y2="97442"/>
                        <a14:foregroundMark x1="78900" y1="98023" x2="94885" y2="95116"/>
                        <a14:foregroundMark x1="26304" y1="77908" x2="31969" y2="76860"/>
                        <a14:foregroundMark x1="31969" y1="76860" x2="39770" y2="79186"/>
                        <a14:foregroundMark x1="39770" y1="79186" x2="40367" y2="79615"/>
                        <a14:foregroundMark x1="61893" y1="95930" x2="74936" y2="98372"/>
                        <a14:foregroundMark x1="26635" y1="78257" x2="30818" y2="76744"/>
                        <a14:foregroundMark x1="30818" y1="76744" x2="35294" y2="77326"/>
                        <a14:foregroundMark x1="62020" y1="96744" x2="72890" y2="98256"/>
                        <a14:foregroundMark x1="70332" y1="47093" x2="76726" y2="53605"/>
                        <a14:foregroundMark x1="25703" y1="70814" x2="28772" y2="74070"/>
                        <a14:foregroundMark x1="35422" y1="71744" x2="36573" y2="73837"/>
                        <a14:backgroundMark x1="22123" y1="81279" x2="21867" y2="79884"/>
                        <a14:backgroundMark x1="26854" y1="78488" x2="20716" y2="80930"/>
                        <a14:backgroundMark x1="20460" y1="80581" x2="12916" y2="83140"/>
                        <a14:backgroundMark x1="12916" y1="83140" x2="8440" y2="86512"/>
                        <a14:backgroundMark x1="39514" y1="80233" x2="45141" y2="85233"/>
                        <a14:backgroundMark x1="45141" y1="85233" x2="45013" y2="85349"/>
                        <a14:backgroundMark x1="83504" y1="56628" x2="87724" y2="5697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768">
            <a:off x="-112134" y="105413"/>
            <a:ext cx="3570728" cy="40040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88FD32-5CB2-4ADC-B1E5-4C92EE8FA3B2}"/>
              </a:ext>
            </a:extLst>
          </p:cNvPr>
          <p:cNvSpPr txBox="1"/>
          <p:nvPr/>
        </p:nvSpPr>
        <p:spPr>
          <a:xfrm>
            <a:off x="0" y="614338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Lorsque la vie prend des couleurs, c’est comme si </a:t>
            </a:r>
          </a:p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nous étions entourés d’un grand soleil, d’une grande lumière!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5E5EA6-7AA0-4991-8B87-D3A886E6D142}"/>
              </a:ext>
            </a:extLst>
          </p:cNvPr>
          <p:cNvSpPr txBox="1"/>
          <p:nvPr/>
        </p:nvSpPr>
        <p:spPr>
          <a:xfrm>
            <a:off x="2137072" y="1979616"/>
            <a:ext cx="46852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3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« La vie </a:t>
            </a:r>
          </a:p>
          <a:p>
            <a:pPr algn="ctr" defTabSz="457200"/>
            <a:r>
              <a:rPr lang="fr-FR" sz="3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prend </a:t>
            </a:r>
          </a:p>
          <a:p>
            <a:pPr algn="ctr" defTabSz="457200"/>
            <a:r>
              <a:rPr lang="fr-FR" sz="3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des </a:t>
            </a:r>
          </a:p>
          <a:p>
            <a:pPr algn="ctr" defTabSz="457200"/>
            <a:r>
              <a:rPr lang="fr-FR" sz="3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couleurs ! »</a:t>
            </a:r>
          </a:p>
        </p:txBody>
      </p:sp>
    </p:spTree>
    <p:extLst>
      <p:ext uri="{BB962C8B-B14F-4D97-AF65-F5344CB8AC3E}">
        <p14:creationId xmlns:p14="http://schemas.microsoft.com/office/powerpoint/2010/main" val="466538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D93C8-E55B-4795-9596-DFA0033FBE8D}"/>
              </a:ext>
            </a:extLst>
          </p:cNvPr>
          <p:cNvSpPr txBox="1"/>
          <p:nvPr/>
        </p:nvSpPr>
        <p:spPr>
          <a:xfrm>
            <a:off x="859871" y="695658"/>
            <a:ext cx="6992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j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u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</a:rPr>
              <a:t>c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u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l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</a:rPr>
              <a:t>u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r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</a:rPr>
              <a:t>l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77DA79-AB1F-4488-921A-FFB8A85CF565}"/>
              </a:ext>
            </a:extLst>
          </p:cNvPr>
          <p:cNvSpPr txBox="1"/>
          <p:nvPr/>
        </p:nvSpPr>
        <p:spPr>
          <a:xfrm>
            <a:off x="0" y="1754910"/>
            <a:ext cx="91439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Regarde l’image à gauche de la diapo.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Dis ce que tu vois, puis cherche le morceau de puzzle avec le même personnage. Qu’est-ce qui a changé?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Est-ce que cela t’est déjà arrivé? Raconte…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Lis le texte qui accompagne l’image.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Sur la diapo suivante, tu verras le morceau de puzzle placé. 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Tu peux dire: « La vie prend des couleurs! »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Continue de la même manière avec les autres images…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Lorsque les 6 pièces du puzzle sont placées (dernière diapo ), regarde et décris ce que tu vois…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8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DC59600-8489-49CC-B71C-1086E291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98" y="4311190"/>
            <a:ext cx="2795808" cy="20851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87041F-EFB7-43F9-A07A-E1373092EA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7" b="11188"/>
          <a:stretch/>
        </p:blipFill>
        <p:spPr>
          <a:xfrm rot="60000">
            <a:off x="5304868" y="2601703"/>
            <a:ext cx="3661522" cy="15547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80CC78-B6A5-4A1E-B3B8-9B8C66A30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9" b="98954" l="2375" r="99077">
                        <a14:foregroundMark x1="26121" y1="10613" x2="26517" y2="5680"/>
                        <a14:foregroundMark x1="85092" y1="18386" x2="97230" y2="6577"/>
                        <a14:foregroundMark x1="92216" y1="87593" x2="93404" y2="95665"/>
                        <a14:foregroundMark x1="96966" y1="94021" x2="97625" y2="97010"/>
                        <a14:foregroundMark x1="95515" y1="92975" x2="96702" y2="97010"/>
                        <a14:foregroundMark x1="13061" y1="72347" x2="2902" y2="68610"/>
                        <a14:foregroundMark x1="5277" y1="18087" x2="20317" y2="8072"/>
                        <a14:foregroundMark x1="20317" y1="8072" x2="38522" y2="7474"/>
                        <a14:foregroundMark x1="38522" y1="7474" x2="72955" y2="15396"/>
                        <a14:foregroundMark x1="72955" y1="15396" x2="89182" y2="10015"/>
                        <a14:foregroundMark x1="89182" y1="10015" x2="99340" y2="598"/>
                        <a14:foregroundMark x1="79683" y1="15097" x2="88918" y2="10613"/>
                        <a14:foregroundMark x1="98153" y1="299" x2="97625" y2="36024"/>
                        <a14:foregroundMark x1="97230" y1="31988" x2="95778" y2="98954"/>
                        <a14:foregroundMark x1="4749" y1="17788" x2="8311" y2="37967"/>
                        <a14:foregroundMark x1="8311" y1="37967" x2="3298" y2="70703"/>
                        <a14:foregroundMark x1="2375" y1="73393" x2="19129" y2="77728"/>
                        <a14:foregroundMark x1="19129" y1="77728" x2="54090" y2="73543"/>
                        <a14:foregroundMark x1="54090" y1="73543" x2="87731" y2="85351"/>
                        <a14:foregroundMark x1="87731" y1="85351" x2="71768" y2="76831"/>
                        <a14:foregroundMark x1="71768" y1="76831" x2="84828" y2="8310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096">
            <a:off x="5988829" y="277144"/>
            <a:ext cx="2696866" cy="23802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5C4CE0-5D3E-4E82-8BC8-3EEE4ED90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8" y="157820"/>
            <a:ext cx="271760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E69706-0605-4145-946D-5131EBAD7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5" b="99070" l="4604" r="99616">
                        <a14:foregroundMark x1="31458" y1="9070" x2="31458" y2="9070"/>
                        <a14:foregroundMark x1="30946" y1="9535" x2="29284" y2="1279"/>
                        <a14:foregroundMark x1="88491" y1="75000" x2="94373" y2="78140"/>
                        <a14:foregroundMark x1="90409" y1="62674" x2="98593" y2="61512"/>
                        <a14:foregroundMark x1="69693" y1="89419" x2="72762" y2="97674"/>
                        <a14:foregroundMark x1="13043" y1="79070" x2="4859" y2="78605"/>
                        <a14:foregroundMark x1="27366" y1="71860" x2="26982" y2="73372"/>
                        <a14:foregroundMark x1="35678" y1="72791" x2="34399" y2="74535"/>
                        <a14:foregroundMark x1="48465" y1="70698" x2="47059" y2="75116"/>
                        <a14:foregroundMark x1="35166" y1="5233" x2="45013" y2="6047"/>
                        <a14:foregroundMark x1="38235" y1="2791" x2="51023" y2="13372"/>
                        <a14:foregroundMark x1="51023" y1="13372" x2="78772" y2="53140"/>
                        <a14:foregroundMark x1="78772" y1="53140" x2="95396" y2="57907"/>
                        <a14:foregroundMark x1="95396" y1="57907" x2="99616" y2="57907"/>
                        <a14:foregroundMark x1="99872" y1="59186" x2="95013" y2="73605"/>
                        <a14:foregroundMark x1="95013" y1="73605" x2="94629" y2="94535"/>
                        <a14:foregroundMark x1="93734" y1="90233" x2="79668" y2="99070"/>
                        <a14:foregroundMark x1="79668" y1="99070" x2="82353" y2="97093"/>
                        <a14:foregroundMark x1="50000" y1="90000" x2="64962" y2="97326"/>
                        <a14:foregroundMark x1="64962" y1="97326" x2="82353" y2="97674"/>
                        <a14:foregroundMark x1="82353" y1="97674" x2="94373" y2="95000"/>
                        <a14:foregroundMark x1="33376" y1="77326" x2="47442" y2="86047"/>
                        <a14:foregroundMark x1="47442" y1="86047" x2="52174" y2="91744"/>
                        <a14:foregroundMark x1="33632" y1="78140" x2="7161" y2="84767"/>
                        <a14:foregroundMark x1="11637" y1="1047" x2="29028" y2="465"/>
                        <a14:foregroundMark x1="29028" y1="465" x2="44885" y2="5698"/>
                        <a14:foregroundMark x1="44885" y1="5698" x2="34143" y2="2326"/>
                        <a14:foregroundMark x1="13683" y1="581" x2="7033" y2="46047"/>
                        <a14:foregroundMark x1="7033" y1="46047" x2="8056" y2="49302"/>
                        <a14:foregroundMark x1="10742" y1="1512" x2="8056" y2="39070"/>
                        <a14:foregroundMark x1="7033" y1="47674" x2="7928" y2="63372"/>
                        <a14:foregroundMark x1="7928" y1="63372" x2="7033" y2="45581"/>
                        <a14:foregroundMark x1="6777" y1="56860" x2="6394" y2="88256"/>
                        <a14:foregroundMark x1="6394" y1="88256" x2="7801" y2="57442"/>
                        <a14:foregroundMark x1="6905" y1="57907" x2="7161" y2="74302"/>
                        <a14:foregroundMark x1="7161" y1="74302" x2="5115" y2="750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213114" y="317272"/>
            <a:ext cx="2603408" cy="28630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179447-872E-42F8-8670-DBBB96A205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1" y="4568212"/>
            <a:ext cx="3284050" cy="20386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D179533-9ABA-4306-A092-19603BC922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04" b="92737" l="1708" r="98519">
                        <a14:foregroundMark x1="10706" y1="9683" x2="10364" y2="18250"/>
                        <a14:foregroundMark x1="10023" y1="12663" x2="1936" y2="6704"/>
                        <a14:foregroundMark x1="86560" y1="41527" x2="98633" y2="59590"/>
                        <a14:foregroundMark x1="41344" y1="86220" x2="41344" y2="9273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992">
            <a:off x="2886099" y="3874582"/>
            <a:ext cx="3373357" cy="20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22571F-AF35-4643-97E8-A0A8BA07A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7518" r="18242" b="6764"/>
          <a:stretch/>
        </p:blipFill>
        <p:spPr>
          <a:xfrm>
            <a:off x="92278" y="109057"/>
            <a:ext cx="8959443" cy="6241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BE30F2-5D24-404D-9C10-B56705BC2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7" b="98107" l="2953" r="96791">
                        <a14:foregroundMark x1="56098" y1="44062" x2="12837" y2="54217"/>
                        <a14:foregroundMark x1="12837" y1="54217" x2="2953" y2="52840"/>
                        <a14:foregroundMark x1="17972" y1="14974" x2="21823" y2="1549"/>
                        <a14:foregroundMark x1="39024" y1="28227" x2="46983" y2="36145"/>
                        <a14:foregroundMark x1="46983" y1="24269" x2="42234" y2="32874"/>
                        <a14:foregroundMark x1="42619" y1="74182" x2="40565" y2="97246"/>
                        <a14:foregroundMark x1="86906" y1="73494" x2="96662" y2="76076"/>
                        <a14:foregroundMark x1="92940" y1="93976" x2="92041" y2="97246"/>
                        <a14:foregroundMark x1="50321" y1="45955" x2="55327" y2="97246"/>
                        <a14:foregroundMark x1="37741" y1="73838" x2="37484" y2="83821"/>
                        <a14:foregroundMark x1="27086" y1="92083" x2="25032" y2="96041"/>
                        <a14:foregroundMark x1="3209" y1="12737" x2="14763" y2="4991"/>
                        <a14:foregroundMark x1="14763" y1="4991" x2="27471" y2="1893"/>
                        <a14:foregroundMark x1="27471" y1="1893" x2="49422" y2="23752"/>
                        <a14:foregroundMark x1="49422" y1="23752" x2="58280" y2="26162"/>
                        <a14:foregroundMark x1="56739" y1="26506" x2="79846" y2="20310"/>
                        <a14:foregroundMark x1="78947" y1="21343" x2="83825" y2="37694"/>
                        <a14:foregroundMark x1="83825" y1="37694" x2="95892" y2="56799"/>
                        <a14:foregroundMark x1="96406" y1="57487" x2="95250" y2="93115"/>
                        <a14:foregroundMark x1="95250" y1="93115" x2="90757" y2="98107"/>
                        <a14:foregroundMark x1="96791" y1="76076" x2="95122" y2="93632"/>
                        <a14:foregroundMark x1="95122" y1="93632" x2="94994" y2="9397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" y="3187870"/>
            <a:ext cx="4152550" cy="30970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ED689A0-57CE-4C8A-93BE-71521DDB23B0}"/>
              </a:ext>
            </a:extLst>
          </p:cNvPr>
          <p:cNvSpPr txBox="1"/>
          <p:nvPr/>
        </p:nvSpPr>
        <p:spPr>
          <a:xfrm>
            <a:off x="1209962" y="6211669"/>
            <a:ext cx="6724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« La vie prend des couleurs ! »</a:t>
            </a:r>
          </a:p>
        </p:txBody>
      </p:sp>
    </p:spTree>
    <p:extLst>
      <p:ext uri="{BB962C8B-B14F-4D97-AF65-F5344CB8AC3E}">
        <p14:creationId xmlns:p14="http://schemas.microsoft.com/office/powerpoint/2010/main" val="2390354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787041F-EFB7-43F9-A07A-E1373092E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7" b="11188"/>
          <a:stretch/>
        </p:blipFill>
        <p:spPr>
          <a:xfrm rot="60000">
            <a:off x="5211842" y="2986027"/>
            <a:ext cx="3661522" cy="15547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80CC78-B6A5-4A1E-B3B8-9B8C66A30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" b="98954" l="2375" r="99077">
                        <a14:foregroundMark x1="26121" y1="10613" x2="26517" y2="5680"/>
                        <a14:foregroundMark x1="85092" y1="18386" x2="97230" y2="6577"/>
                        <a14:foregroundMark x1="92216" y1="87593" x2="93404" y2="95665"/>
                        <a14:foregroundMark x1="96966" y1="94021" x2="97625" y2="97010"/>
                        <a14:foregroundMark x1="95515" y1="92975" x2="96702" y2="97010"/>
                        <a14:foregroundMark x1="13061" y1="72347" x2="2902" y2="68610"/>
                        <a14:foregroundMark x1="5277" y1="18087" x2="20317" y2="8072"/>
                        <a14:foregroundMark x1="20317" y1="8072" x2="38522" y2="7474"/>
                        <a14:foregroundMark x1="38522" y1="7474" x2="72955" y2="15396"/>
                        <a14:foregroundMark x1="72955" y1="15396" x2="89182" y2="10015"/>
                        <a14:foregroundMark x1="89182" y1="10015" x2="99340" y2="598"/>
                        <a14:foregroundMark x1="79683" y1="15097" x2="88918" y2="10613"/>
                        <a14:foregroundMark x1="98153" y1="299" x2="97625" y2="36024"/>
                        <a14:foregroundMark x1="97230" y1="31988" x2="95778" y2="98954"/>
                        <a14:foregroundMark x1="4749" y1="17788" x2="8311" y2="37967"/>
                        <a14:foregroundMark x1="8311" y1="37967" x2="3298" y2="70703"/>
                        <a14:foregroundMark x1="2375" y1="73393" x2="19129" y2="77728"/>
                        <a14:foregroundMark x1="19129" y1="77728" x2="54090" y2="73543"/>
                        <a14:foregroundMark x1="54090" y1="73543" x2="87731" y2="85351"/>
                        <a14:foregroundMark x1="87731" y1="85351" x2="71768" y2="76831"/>
                        <a14:foregroundMark x1="71768" y1="76831" x2="84828" y2="8310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096">
            <a:off x="5988829" y="488282"/>
            <a:ext cx="2696866" cy="2380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E69706-0605-4145-946D-5131EBAD7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" b="99070" l="4604" r="99616">
                        <a14:foregroundMark x1="31458" y1="9070" x2="31458" y2="9070"/>
                        <a14:foregroundMark x1="30946" y1="9535" x2="29284" y2="1279"/>
                        <a14:foregroundMark x1="88491" y1="75000" x2="94373" y2="78140"/>
                        <a14:foregroundMark x1="90409" y1="62674" x2="98593" y2="61512"/>
                        <a14:foregroundMark x1="69693" y1="89419" x2="72762" y2="97674"/>
                        <a14:foregroundMark x1="13043" y1="79070" x2="4859" y2="78605"/>
                        <a14:foregroundMark x1="27366" y1="71860" x2="26982" y2="73372"/>
                        <a14:foregroundMark x1="35678" y1="72791" x2="34399" y2="74535"/>
                        <a14:foregroundMark x1="48465" y1="70698" x2="47059" y2="75116"/>
                        <a14:foregroundMark x1="35166" y1="5233" x2="45013" y2="6047"/>
                        <a14:foregroundMark x1="38235" y1="2791" x2="51023" y2="13372"/>
                        <a14:foregroundMark x1="51023" y1="13372" x2="78772" y2="53140"/>
                        <a14:foregroundMark x1="78772" y1="53140" x2="95396" y2="57907"/>
                        <a14:foregroundMark x1="95396" y1="57907" x2="99616" y2="57907"/>
                        <a14:foregroundMark x1="99872" y1="59186" x2="95013" y2="73605"/>
                        <a14:foregroundMark x1="95013" y1="73605" x2="94629" y2="94535"/>
                        <a14:foregroundMark x1="93734" y1="90233" x2="79668" y2="99070"/>
                        <a14:foregroundMark x1="79668" y1="99070" x2="82353" y2="97093"/>
                        <a14:foregroundMark x1="50000" y1="90000" x2="64962" y2="97326"/>
                        <a14:foregroundMark x1="64962" y1="97326" x2="82353" y2="97674"/>
                        <a14:foregroundMark x1="82353" y1="97674" x2="94373" y2="95000"/>
                        <a14:foregroundMark x1="33376" y1="77326" x2="47442" y2="86047"/>
                        <a14:foregroundMark x1="47442" y1="86047" x2="52174" y2="91744"/>
                        <a14:foregroundMark x1="33632" y1="78140" x2="7161" y2="84767"/>
                        <a14:foregroundMark x1="11637" y1="1047" x2="29028" y2="465"/>
                        <a14:foregroundMark x1="29028" y1="465" x2="44885" y2="5698"/>
                        <a14:foregroundMark x1="44885" y1="5698" x2="34143" y2="2326"/>
                        <a14:foregroundMark x1="13683" y1="581" x2="7033" y2="46047"/>
                        <a14:foregroundMark x1="7033" y1="46047" x2="8056" y2="49302"/>
                        <a14:foregroundMark x1="10742" y1="1512" x2="8056" y2="39070"/>
                        <a14:foregroundMark x1="7033" y1="47674" x2="7928" y2="63372"/>
                        <a14:foregroundMark x1="7928" y1="63372" x2="7033" y2="45581"/>
                        <a14:foregroundMark x1="6777" y1="56860" x2="6394" y2="88256"/>
                        <a14:foregroundMark x1="6394" y1="88256" x2="7801" y2="57442"/>
                        <a14:foregroundMark x1="6905" y1="57907" x2="7161" y2="74302"/>
                        <a14:foregroundMark x1="7161" y1="74302" x2="5115" y2="750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355727" y="499753"/>
            <a:ext cx="2603408" cy="28630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179447-872E-42F8-8670-DBBB96A205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8" y="4690292"/>
            <a:ext cx="3284050" cy="20386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D179533-9ABA-4306-A092-19603BC922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04" b="92737" l="1708" r="98519">
                        <a14:foregroundMark x1="10706" y1="9683" x2="10364" y2="18250"/>
                        <a14:foregroundMark x1="10023" y1="12663" x2="1936" y2="6704"/>
                        <a14:foregroundMark x1="86560" y1="41527" x2="98633" y2="59590"/>
                        <a14:foregroundMark x1="41344" y1="86220" x2="41344" y2="9273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992">
            <a:off x="4711068" y="4820645"/>
            <a:ext cx="3373357" cy="20632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FDBCF6-003B-419C-96BC-97515A38BB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7" y="578278"/>
            <a:ext cx="271169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57534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22571F-AF35-4643-97E8-A0A8BA07A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7518" r="18242" b="6764"/>
          <a:stretch/>
        </p:blipFill>
        <p:spPr>
          <a:xfrm>
            <a:off x="92278" y="109057"/>
            <a:ext cx="8959443" cy="6241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BE30F2-5D24-404D-9C10-B56705BC2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7" b="98107" l="2953" r="96791">
                        <a14:foregroundMark x1="56098" y1="44062" x2="12837" y2="54217"/>
                        <a14:foregroundMark x1="12837" y1="54217" x2="2953" y2="52840"/>
                        <a14:foregroundMark x1="17972" y1="14974" x2="21823" y2="1549"/>
                        <a14:foregroundMark x1="39024" y1="28227" x2="46983" y2="36145"/>
                        <a14:foregroundMark x1="46983" y1="24269" x2="42234" y2="32874"/>
                        <a14:foregroundMark x1="42619" y1="74182" x2="40565" y2="97246"/>
                        <a14:foregroundMark x1="86906" y1="73494" x2="96662" y2="76076"/>
                        <a14:foregroundMark x1="92940" y1="93976" x2="92041" y2="97246"/>
                        <a14:foregroundMark x1="50321" y1="45955" x2="55327" y2="97246"/>
                        <a14:foregroundMark x1="37741" y1="73838" x2="37484" y2="83821"/>
                        <a14:foregroundMark x1="27086" y1="92083" x2="25032" y2="96041"/>
                        <a14:foregroundMark x1="3209" y1="12737" x2="14763" y2="4991"/>
                        <a14:foregroundMark x1="14763" y1="4991" x2="27471" y2="1893"/>
                        <a14:foregroundMark x1="27471" y1="1893" x2="49422" y2="23752"/>
                        <a14:foregroundMark x1="49422" y1="23752" x2="58280" y2="26162"/>
                        <a14:foregroundMark x1="56739" y1="26506" x2="79846" y2="20310"/>
                        <a14:foregroundMark x1="78947" y1="21343" x2="83825" y2="37694"/>
                        <a14:foregroundMark x1="83825" y1="37694" x2="95892" y2="56799"/>
                        <a14:foregroundMark x1="96406" y1="57487" x2="95250" y2="93115"/>
                        <a14:foregroundMark x1="95250" y1="93115" x2="90757" y2="98107"/>
                        <a14:foregroundMark x1="96791" y1="76076" x2="95122" y2="93632"/>
                        <a14:foregroundMark x1="95122" y1="93632" x2="94994" y2="9397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" y="3187870"/>
            <a:ext cx="4152550" cy="30970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AD2F10-4C3F-414B-A138-DF17B6E0D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14" l="2507" r="98813">
                        <a14:foregroundMark x1="86412" y1="39163" x2="96555" y2="40484"/>
                        <a14:foregroundMark x1="97099" y1="305" x2="97230" y2="0"/>
                        <a14:foregroundMark x1="92348" y1="11360" x2="97064" y2="387"/>
                        <a14:foregroundMark x1="10554" y1="29297" x2="5937" y2="26457"/>
                        <a14:foregroundMark x1="5805" y1="17190" x2="3958" y2="73393"/>
                        <a14:foregroundMark x1="3958" y1="73393" x2="12533" y2="78027"/>
                        <a14:foregroundMark x1="12797" y1="78027" x2="44855" y2="74439"/>
                        <a14:foregroundMark x1="44855" y1="74439" x2="77704" y2="78475"/>
                        <a14:foregroundMark x1="77704" y1="78475" x2="83377" y2="82661"/>
                        <a14:foregroundMark x1="76517" y1="77728" x2="95015" y2="94177"/>
                        <a14:foregroundMark x1="95483" y1="77858" x2="94987" y2="89088"/>
                        <a14:foregroundMark x1="97245" y1="37998" x2="97157" y2="39999"/>
                        <a14:foregroundMark x1="38127" y1="15994" x2="29024" y2="22870"/>
                        <a14:foregroundMark x1="27441" y1="65919" x2="27441" y2="70254"/>
                        <a14:foregroundMark x1="34037" y1="65770" x2="38391" y2="69656"/>
                        <a14:foregroundMark x1="5805" y1="17489" x2="18734" y2="7623"/>
                        <a14:foregroundMark x1="18734" y1="7623" x2="35488" y2="5680"/>
                        <a14:foregroundMark x1="35488" y1="5680" x2="66491" y2="15247"/>
                        <a14:foregroundMark x1="66491" y1="15247" x2="82454" y2="15695"/>
                        <a14:foregroundMark x1="82454" y1="15695" x2="96306" y2="4783"/>
                        <a14:foregroundMark x1="96306" y1="4783" x2="97025" y2="3797"/>
                        <a14:foregroundMark x1="97060" y1="2165" x2="92744" y2="7773"/>
                        <a14:foregroundMark x1="28892" y1="6726" x2="18734" y2="8072"/>
                        <a14:foregroundMark x1="5013" y1="18087" x2="18470" y2="7324"/>
                        <a14:foregroundMark x1="18470" y1="7324" x2="32454" y2="6577"/>
                        <a14:foregroundMark x1="19657" y1="7773" x2="29551" y2="6129"/>
                        <a14:foregroundMark x1="42348" y1="9268" x2="63061" y2="16741"/>
                        <a14:foregroundMark x1="64908" y1="16143" x2="79947" y2="16442"/>
                        <a14:foregroundMark x1="60686" y1="74738" x2="82850" y2="82511"/>
                        <a14:foregroundMark x1="2770" y1="72048" x2="5937" y2="75486"/>
                        <a14:foregroundMark x1="2507" y1="73244" x2="20712" y2="76981"/>
                        <a14:foregroundMark x1="60422" y1="74738" x2="75858" y2="77578"/>
                        <a14:foregroundMark x1="75858" y1="77578" x2="83905" y2="82212"/>
                        <a14:foregroundMark x1="97209" y1="37541" x2="97171" y2="39999"/>
                        <a14:foregroundMark x1="98021" y1="1345" x2="97087" y2="48477"/>
                        <a14:foregroundMark x1="96966" y1="48430" x2="94327" y2="94021"/>
                        <a14:foregroundMark x1="91953" y1="92377" x2="94327" y2="95516"/>
                        <a14:backgroundMark x1="97834" y1="74179" x2="97098" y2="99851"/>
                        <a14:backgroundMark x1="99531" y1="38394" x2="99868" y2="42601"/>
                        <a14:backgroundMark x1="99340" y1="448" x2="99320" y2="1378"/>
                        <a14:backgroundMark x1="98676" y1="57738" x2="98945" y2="67414"/>
                        <a14:backgroundMark x1="98945" y1="67414" x2="97878" y2="7152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420519" y="1865318"/>
            <a:ext cx="3562094" cy="31438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C59AD15-D6D8-4323-9B55-E261B6074EFF}"/>
              </a:ext>
            </a:extLst>
          </p:cNvPr>
          <p:cNvSpPr txBox="1"/>
          <p:nvPr/>
        </p:nvSpPr>
        <p:spPr>
          <a:xfrm>
            <a:off x="1256144" y="6211669"/>
            <a:ext cx="6631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« La vie prend des couleurs ! »</a:t>
            </a:r>
          </a:p>
        </p:txBody>
      </p:sp>
    </p:spTree>
    <p:extLst>
      <p:ext uri="{BB962C8B-B14F-4D97-AF65-F5344CB8AC3E}">
        <p14:creationId xmlns:p14="http://schemas.microsoft.com/office/powerpoint/2010/main" val="481889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787041F-EFB7-43F9-A07A-E1373092E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7" b="11188"/>
          <a:stretch/>
        </p:blipFill>
        <p:spPr>
          <a:xfrm rot="60000">
            <a:off x="4945136" y="209271"/>
            <a:ext cx="3661522" cy="15547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E69706-0605-4145-946D-5131EBAD7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5" b="99070" l="4604" r="99616">
                        <a14:foregroundMark x1="31458" y1="9070" x2="31458" y2="9070"/>
                        <a14:foregroundMark x1="30946" y1="9535" x2="29284" y2="1279"/>
                        <a14:foregroundMark x1="88491" y1="75000" x2="94373" y2="78140"/>
                        <a14:foregroundMark x1="90409" y1="62674" x2="98593" y2="61512"/>
                        <a14:foregroundMark x1="69693" y1="89419" x2="72762" y2="97674"/>
                        <a14:foregroundMark x1="13043" y1="79070" x2="4859" y2="78605"/>
                        <a14:foregroundMark x1="27366" y1="71860" x2="26982" y2="73372"/>
                        <a14:foregroundMark x1="35678" y1="72791" x2="34399" y2="74535"/>
                        <a14:foregroundMark x1="48465" y1="70698" x2="47059" y2="75116"/>
                        <a14:foregroundMark x1="35166" y1="5233" x2="45013" y2="6047"/>
                        <a14:foregroundMark x1="38235" y1="2791" x2="51023" y2="13372"/>
                        <a14:foregroundMark x1="51023" y1="13372" x2="78772" y2="53140"/>
                        <a14:foregroundMark x1="78772" y1="53140" x2="95396" y2="57907"/>
                        <a14:foregroundMark x1="95396" y1="57907" x2="99616" y2="57907"/>
                        <a14:foregroundMark x1="99872" y1="59186" x2="95013" y2="73605"/>
                        <a14:foregroundMark x1="95013" y1="73605" x2="94629" y2="94535"/>
                        <a14:foregroundMark x1="93734" y1="90233" x2="79668" y2="99070"/>
                        <a14:foregroundMark x1="79668" y1="99070" x2="82353" y2="97093"/>
                        <a14:foregroundMark x1="50000" y1="90000" x2="64962" y2="97326"/>
                        <a14:foregroundMark x1="64962" y1="97326" x2="82353" y2="97674"/>
                        <a14:foregroundMark x1="82353" y1="97674" x2="94373" y2="95000"/>
                        <a14:foregroundMark x1="33376" y1="77326" x2="47442" y2="86047"/>
                        <a14:foregroundMark x1="47442" y1="86047" x2="52174" y2="91744"/>
                        <a14:foregroundMark x1="33632" y1="78140" x2="7161" y2="84767"/>
                        <a14:foregroundMark x1="11637" y1="1047" x2="29028" y2="465"/>
                        <a14:foregroundMark x1="29028" y1="465" x2="44885" y2="5698"/>
                        <a14:foregroundMark x1="44885" y1="5698" x2="34143" y2="2326"/>
                        <a14:foregroundMark x1="13683" y1="581" x2="7033" y2="46047"/>
                        <a14:foregroundMark x1="7033" y1="46047" x2="8056" y2="49302"/>
                        <a14:foregroundMark x1="10742" y1="1512" x2="8056" y2="39070"/>
                        <a14:foregroundMark x1="7033" y1="47674" x2="7928" y2="63372"/>
                        <a14:foregroundMark x1="7928" y1="63372" x2="7033" y2="45581"/>
                        <a14:foregroundMark x1="6777" y1="56860" x2="6394" y2="88256"/>
                        <a14:foregroundMark x1="6394" y1="88256" x2="7801" y2="57442"/>
                        <a14:foregroundMark x1="6905" y1="57907" x2="7161" y2="74302"/>
                        <a14:foregroundMark x1="7161" y1="74302" x2="5115" y2="750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573993" y="1997458"/>
            <a:ext cx="2603408" cy="28630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179447-872E-42F8-8670-DBBB96A20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1" y="4430946"/>
            <a:ext cx="3284050" cy="20386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D179533-9ABA-4306-A092-19603BC92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04" b="92737" l="1708" r="98519">
                        <a14:foregroundMark x1="10706" y1="9683" x2="10364" y2="18250"/>
                        <a14:foregroundMark x1="10023" y1="12663" x2="1936" y2="6704"/>
                        <a14:foregroundMark x1="86560" y1="41527" x2="98633" y2="59590"/>
                        <a14:foregroundMark x1="41344" y1="86220" x2="41344" y2="9273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49" y="4794797"/>
            <a:ext cx="3373357" cy="20632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6983284-0595-44D9-9F19-D9B5F71E6C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60" y="291867"/>
            <a:ext cx="272585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8219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22571F-AF35-4643-97E8-A0A8BA07A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7518" r="18242" b="6764"/>
          <a:stretch/>
        </p:blipFill>
        <p:spPr>
          <a:xfrm>
            <a:off x="92278" y="109057"/>
            <a:ext cx="8959443" cy="6241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BE30F2-5D24-404D-9C10-B56705BC2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7" b="98107" l="2953" r="96791">
                        <a14:foregroundMark x1="56098" y1="44062" x2="12837" y2="54217"/>
                        <a14:foregroundMark x1="12837" y1="54217" x2="2953" y2="52840"/>
                        <a14:foregroundMark x1="17972" y1="14974" x2="21823" y2="1549"/>
                        <a14:foregroundMark x1="39024" y1="28227" x2="46983" y2="36145"/>
                        <a14:foregroundMark x1="46983" y1="24269" x2="42234" y2="32874"/>
                        <a14:foregroundMark x1="42619" y1="74182" x2="40565" y2="97246"/>
                        <a14:foregroundMark x1="86906" y1="73494" x2="96662" y2="76076"/>
                        <a14:foregroundMark x1="92940" y1="93976" x2="92041" y2="97246"/>
                        <a14:foregroundMark x1="50321" y1="45955" x2="55327" y2="97246"/>
                        <a14:foregroundMark x1="37741" y1="73838" x2="37484" y2="83821"/>
                        <a14:foregroundMark x1="27086" y1="92083" x2="25032" y2="96041"/>
                        <a14:foregroundMark x1="3209" y1="12737" x2="14763" y2="4991"/>
                        <a14:foregroundMark x1="14763" y1="4991" x2="27471" y2="1893"/>
                        <a14:foregroundMark x1="27471" y1="1893" x2="49422" y2="23752"/>
                        <a14:foregroundMark x1="49422" y1="23752" x2="58280" y2="26162"/>
                        <a14:foregroundMark x1="56739" y1="26506" x2="79846" y2="20310"/>
                        <a14:foregroundMark x1="78947" y1="21343" x2="83825" y2="37694"/>
                        <a14:foregroundMark x1="83825" y1="37694" x2="95892" y2="56799"/>
                        <a14:foregroundMark x1="96406" y1="57487" x2="95250" y2="93115"/>
                        <a14:foregroundMark x1="95250" y1="93115" x2="90757" y2="98107"/>
                        <a14:foregroundMark x1="96791" y1="76076" x2="95122" y2="93632"/>
                        <a14:foregroundMark x1="95122" y1="93632" x2="94994" y2="9397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" y="3187870"/>
            <a:ext cx="4152550" cy="30970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AD2F10-4C3F-414B-A138-DF17B6E0D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14" l="2507" r="98813">
                        <a14:foregroundMark x1="86412" y1="39163" x2="96555" y2="40484"/>
                        <a14:foregroundMark x1="97099" y1="305" x2="97230" y2="0"/>
                        <a14:foregroundMark x1="92348" y1="11360" x2="97064" y2="387"/>
                        <a14:foregroundMark x1="10554" y1="29297" x2="5937" y2="26457"/>
                        <a14:foregroundMark x1="5805" y1="17190" x2="3958" y2="73393"/>
                        <a14:foregroundMark x1="3958" y1="73393" x2="12533" y2="78027"/>
                        <a14:foregroundMark x1="12797" y1="78027" x2="44855" y2="74439"/>
                        <a14:foregroundMark x1="44855" y1="74439" x2="77704" y2="78475"/>
                        <a14:foregroundMark x1="77704" y1="78475" x2="83377" y2="82661"/>
                        <a14:foregroundMark x1="76517" y1="77728" x2="95015" y2="94177"/>
                        <a14:foregroundMark x1="95483" y1="77858" x2="94987" y2="89088"/>
                        <a14:foregroundMark x1="97245" y1="37998" x2="97157" y2="39999"/>
                        <a14:foregroundMark x1="38127" y1="15994" x2="29024" y2="22870"/>
                        <a14:foregroundMark x1="27441" y1="65919" x2="27441" y2="70254"/>
                        <a14:foregroundMark x1="34037" y1="65770" x2="38391" y2="69656"/>
                        <a14:foregroundMark x1="5805" y1="17489" x2="18734" y2="7623"/>
                        <a14:foregroundMark x1="18734" y1="7623" x2="35488" y2="5680"/>
                        <a14:foregroundMark x1="35488" y1="5680" x2="66491" y2="15247"/>
                        <a14:foregroundMark x1="66491" y1="15247" x2="82454" y2="15695"/>
                        <a14:foregroundMark x1="82454" y1="15695" x2="96306" y2="4783"/>
                        <a14:foregroundMark x1="96306" y1="4783" x2="97025" y2="3797"/>
                        <a14:foregroundMark x1="97060" y1="2165" x2="92744" y2="7773"/>
                        <a14:foregroundMark x1="28892" y1="6726" x2="18734" y2="8072"/>
                        <a14:foregroundMark x1="5013" y1="18087" x2="18470" y2="7324"/>
                        <a14:foregroundMark x1="18470" y1="7324" x2="32454" y2="6577"/>
                        <a14:foregroundMark x1="19657" y1="7773" x2="29551" y2="6129"/>
                        <a14:foregroundMark x1="42348" y1="9268" x2="63061" y2="16741"/>
                        <a14:foregroundMark x1="64908" y1="16143" x2="79947" y2="16442"/>
                        <a14:foregroundMark x1="60686" y1="74738" x2="82850" y2="82511"/>
                        <a14:foregroundMark x1="2770" y1="72048" x2="5937" y2="75486"/>
                        <a14:foregroundMark x1="2507" y1="73244" x2="20712" y2="76981"/>
                        <a14:foregroundMark x1="60422" y1="74738" x2="75858" y2="77578"/>
                        <a14:foregroundMark x1="75858" y1="77578" x2="83905" y2="82212"/>
                        <a14:foregroundMark x1="97209" y1="37541" x2="97171" y2="39999"/>
                        <a14:foregroundMark x1="98021" y1="1345" x2="97087" y2="48477"/>
                        <a14:foregroundMark x1="96966" y1="48430" x2="94327" y2="94021"/>
                        <a14:foregroundMark x1="91953" y1="92377" x2="94327" y2="95516"/>
                        <a14:backgroundMark x1="97834" y1="74179" x2="97098" y2="99851"/>
                        <a14:backgroundMark x1="99531" y1="38394" x2="99868" y2="42601"/>
                        <a14:backgroundMark x1="99340" y1="448" x2="99320" y2="1378"/>
                        <a14:backgroundMark x1="98676" y1="57738" x2="98945" y2="67414"/>
                        <a14:backgroundMark x1="98945" y1="67414" x2="97878" y2="7152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420519" y="1865318"/>
            <a:ext cx="3562094" cy="31438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2EF607-FFC9-4EE3-BF56-78CDBF616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7" b="98372" l="5627" r="99361">
                        <a14:foregroundMark x1="26598" y1="10116" x2="29028" y2="1047"/>
                        <a14:foregroundMark x1="88619" y1="72209" x2="94757" y2="74186"/>
                        <a14:foregroundMark x1="77621" y1="89186" x2="78005" y2="96395"/>
                        <a14:foregroundMark x1="78005" y1="96395" x2="77238" y2="98140"/>
                        <a14:foregroundMark x1="10870" y1="67791" x2="5754" y2="68256"/>
                        <a14:foregroundMark x1="95524" y1="60581" x2="99488" y2="58256"/>
                        <a14:foregroundMark x1="86792" y1="58230" x2="92072" y2="58605"/>
                        <a14:foregroundMark x1="92072" y1="58605" x2="98593" y2="58140"/>
                        <a14:foregroundMark x1="77183" y1="53176" x2="79156" y2="55233"/>
                        <a14:foregroundMark x1="68670" y1="44302" x2="70864" y2="46589"/>
                        <a14:foregroundMark x1="86970" y1="57990" x2="87724" y2="58256"/>
                        <a14:foregroundMark x1="79156" y1="55233" x2="83422" y2="56738"/>
                        <a14:foregroundMark x1="60102" y1="30116" x2="69054" y2="45581"/>
                        <a14:foregroundMark x1="49872" y1="13721" x2="58312" y2="25930"/>
                        <a14:foregroundMark x1="58312" y1="25930" x2="62916" y2="35581"/>
                        <a14:foregroundMark x1="35294" y1="2326" x2="47442" y2="11047"/>
                        <a14:foregroundMark x1="47442" y1="11047" x2="50256" y2="14535"/>
                        <a14:foregroundMark x1="45848" y1="84720" x2="49105" y2="87326"/>
                        <a14:foregroundMark x1="39514" y1="79651" x2="39895" y2="79956"/>
                        <a14:foregroundMark x1="45821" y1="84740" x2="56522" y2="93605"/>
                        <a14:foregroundMark x1="56522" y1="93605" x2="61381" y2="95233"/>
                        <a14:foregroundMark x1="51918" y1="90233" x2="58184" y2="94767"/>
                        <a14:foregroundMark x1="58184" y1="94767" x2="72890" y2="97907"/>
                        <a14:foregroundMark x1="98593" y1="60116" x2="95524" y2="73256"/>
                        <a14:foregroundMark x1="94757" y1="72558" x2="93734" y2="93953"/>
                        <a14:foregroundMark x1="93734" y1="93953" x2="94118" y2="95465"/>
                        <a14:foregroundMark x1="96164" y1="67791" x2="94629" y2="73837"/>
                        <a14:foregroundMark x1="78005" y1="54302" x2="81330" y2="56279"/>
                        <a14:foregroundMark x1="11765" y1="1047" x2="27749" y2="2093"/>
                        <a14:foregroundMark x1="27749" y1="2093" x2="35294" y2="1977"/>
                        <a14:foregroundMark x1="35678" y1="2442" x2="42583" y2="5930"/>
                        <a14:foregroundMark x1="42583" y1="5930" x2="53581" y2="18605"/>
                        <a14:foregroundMark x1="58568" y1="95581" x2="72251" y2="97442"/>
                        <a14:foregroundMark x1="78900" y1="98023" x2="94885" y2="95116"/>
                        <a14:foregroundMark x1="26304" y1="77908" x2="31969" y2="76860"/>
                        <a14:foregroundMark x1="31969" y1="76860" x2="39770" y2="79186"/>
                        <a14:foregroundMark x1="39770" y1="79186" x2="40367" y2="79615"/>
                        <a14:foregroundMark x1="61893" y1="95930" x2="74936" y2="98372"/>
                        <a14:foregroundMark x1="26635" y1="78257" x2="30818" y2="76744"/>
                        <a14:foregroundMark x1="30818" y1="76744" x2="35294" y2="77326"/>
                        <a14:foregroundMark x1="62020" y1="96744" x2="72890" y2="98256"/>
                        <a14:foregroundMark x1="70332" y1="47093" x2="76726" y2="53605"/>
                        <a14:foregroundMark x1="25703" y1="70814" x2="28772" y2="74070"/>
                        <a14:foregroundMark x1="35422" y1="71744" x2="36573" y2="73837"/>
                        <a14:backgroundMark x1="22123" y1="81279" x2="21867" y2="79884"/>
                        <a14:backgroundMark x1="26854" y1="78488" x2="20716" y2="80930"/>
                        <a14:backgroundMark x1="20460" y1="80581" x2="12916" y2="83140"/>
                        <a14:backgroundMark x1="12916" y1="83140" x2="8440" y2="86512"/>
                        <a14:backgroundMark x1="39514" y1="80233" x2="45141" y2="85233"/>
                        <a14:backgroundMark x1="45141" y1="85233" x2="45013" y2="85349"/>
                        <a14:backgroundMark x1="83504" y1="56628" x2="87724" y2="5697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768">
            <a:off x="-112134" y="105413"/>
            <a:ext cx="3570728" cy="40040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E36CE0-FE7C-46F3-A732-A4BF1184B20E}"/>
              </a:ext>
            </a:extLst>
          </p:cNvPr>
          <p:cNvSpPr txBox="1"/>
          <p:nvPr/>
        </p:nvSpPr>
        <p:spPr>
          <a:xfrm>
            <a:off x="1265381" y="6201451"/>
            <a:ext cx="6613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« La vie prend des couleurs ! »</a:t>
            </a:r>
          </a:p>
        </p:txBody>
      </p:sp>
    </p:spTree>
    <p:extLst>
      <p:ext uri="{BB962C8B-B14F-4D97-AF65-F5344CB8AC3E}">
        <p14:creationId xmlns:p14="http://schemas.microsoft.com/office/powerpoint/2010/main" val="2233898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787041F-EFB7-43F9-A07A-E1373092E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7" b="11188"/>
          <a:stretch/>
        </p:blipFill>
        <p:spPr>
          <a:xfrm rot="60000">
            <a:off x="4863267" y="601840"/>
            <a:ext cx="3661522" cy="15547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179447-872E-42F8-8670-DBBB96A20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72" y="4514836"/>
            <a:ext cx="3284050" cy="20386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D179533-9ABA-4306-A092-19603BC92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04" b="92737" l="1708" r="98519">
                        <a14:foregroundMark x1="10706" y1="9683" x2="10364" y2="18250"/>
                        <a14:foregroundMark x1="10023" y1="12663" x2="1936" y2="6704"/>
                        <a14:foregroundMark x1="86560" y1="41527" x2="98633" y2="59590"/>
                        <a14:foregroundMark x1="41344" y1="86220" x2="41344" y2="9273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22" y="3049886"/>
            <a:ext cx="3373357" cy="20632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A8D7AA5-E395-4AD2-8890-B6CC68466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45" y="388373"/>
            <a:ext cx="271875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37838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184</Words>
  <Application>Microsoft Office PowerPoint</Application>
  <PresentationFormat>Affichage à l'écran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Corine Saudemont</dc:creator>
  <cp:lastModifiedBy>Stéphane Delassus</cp:lastModifiedBy>
  <cp:revision>14</cp:revision>
  <dcterms:created xsi:type="dcterms:W3CDTF">2021-02-08T14:05:34Z</dcterms:created>
  <dcterms:modified xsi:type="dcterms:W3CDTF">2021-03-24T11:11:53Z</dcterms:modified>
</cp:coreProperties>
</file>